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7" r:id="rId4"/>
    <p:sldId id="258" r:id="rId5"/>
    <p:sldId id="261" r:id="rId6"/>
    <p:sldId id="277" r:id="rId7"/>
    <p:sldId id="278" r:id="rId8"/>
    <p:sldId id="259" r:id="rId9"/>
    <p:sldId id="276" r:id="rId10"/>
    <p:sldId id="281" r:id="rId11"/>
    <p:sldId id="268" r:id="rId12"/>
    <p:sldId id="279" r:id="rId13"/>
    <p:sldId id="262" r:id="rId14"/>
    <p:sldId id="270" r:id="rId15"/>
    <p:sldId id="269" r:id="rId16"/>
    <p:sldId id="263" r:id="rId17"/>
    <p:sldId id="273" r:id="rId18"/>
    <p:sldId id="271" r:id="rId19"/>
    <p:sldId id="264" r:id="rId20"/>
    <p:sldId id="265" r:id="rId21"/>
    <p:sldId id="272" r:id="rId22"/>
    <p:sldId id="282" r:id="rId23"/>
    <p:sldId id="274" r:id="rId24"/>
    <p:sldId id="283" r:id="rId25"/>
    <p:sldId id="285" r:id="rId26"/>
    <p:sldId id="275" r:id="rId27"/>
    <p:sldId id="284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1"/>
    <p:restoredTop sz="88163"/>
  </p:normalViewPr>
  <p:slideViewPr>
    <p:cSldViewPr snapToGrid="0" snapToObjects="1">
      <p:cViewPr>
        <p:scale>
          <a:sx n="104" d="100"/>
          <a:sy n="104" d="100"/>
        </p:scale>
        <p:origin x="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h Ta" userId="e2ba3b905257cf8f" providerId="LiveId" clId="{C45EAB54-1AFD-B04C-B405-B9163C4779BA}"/>
    <pc:docChg chg="undo custSel addSld modSld sldOrd">
      <pc:chgData name="Vinh Ta" userId="e2ba3b905257cf8f" providerId="LiveId" clId="{C45EAB54-1AFD-B04C-B405-B9163C4779BA}" dt="2022-10-26T18:23:05.706" v="3501" actId="20577"/>
      <pc:docMkLst>
        <pc:docMk/>
      </pc:docMkLst>
      <pc:sldChg chg="addSp modSp mod">
        <pc:chgData name="Vinh Ta" userId="e2ba3b905257cf8f" providerId="LiveId" clId="{C45EAB54-1AFD-B04C-B405-B9163C4779BA}" dt="2022-10-25T23:40:05.188" v="2677"/>
        <pc:sldMkLst>
          <pc:docMk/>
          <pc:sldMk cId="1353576377" sldId="256"/>
        </pc:sldMkLst>
        <pc:spChg chg="mod">
          <ac:chgData name="Vinh Ta" userId="e2ba3b905257cf8f" providerId="LiveId" clId="{C45EAB54-1AFD-B04C-B405-B9163C4779BA}" dt="2022-10-24T22:12:18.906" v="130" actId="20577"/>
          <ac:spMkLst>
            <pc:docMk/>
            <pc:sldMk cId="1353576377" sldId="256"/>
            <ac:spMk id="3" creationId="{796C5678-DC9D-C349-90B6-E53FBE47CF52}"/>
          </ac:spMkLst>
        </pc:spChg>
        <pc:spChg chg="add mod">
          <ac:chgData name="Vinh Ta" userId="e2ba3b905257cf8f" providerId="LiveId" clId="{C45EAB54-1AFD-B04C-B405-B9163C4779BA}" dt="2022-10-25T23:40:05.188" v="2677"/>
          <ac:spMkLst>
            <pc:docMk/>
            <pc:sldMk cId="1353576377" sldId="256"/>
            <ac:spMk id="4" creationId="{596561F5-6810-7A44-A6B9-C606E41EC8A0}"/>
          </ac:spMkLst>
        </pc:spChg>
      </pc:sldChg>
      <pc:sldChg chg="addSp modSp mod">
        <pc:chgData name="Vinh Ta" userId="e2ba3b905257cf8f" providerId="LiveId" clId="{C45EAB54-1AFD-B04C-B405-B9163C4779BA}" dt="2022-10-25T23:40:05.188" v="2677"/>
        <pc:sldMkLst>
          <pc:docMk/>
          <pc:sldMk cId="1107187360" sldId="257"/>
        </pc:sldMkLst>
        <pc:spChg chg="mod">
          <ac:chgData name="Vinh Ta" userId="e2ba3b905257cf8f" providerId="LiveId" clId="{C45EAB54-1AFD-B04C-B405-B9163C4779BA}" dt="2022-10-25T06:47:53.911" v="2094" actId="20577"/>
          <ac:spMkLst>
            <pc:docMk/>
            <pc:sldMk cId="1107187360" sldId="257"/>
            <ac:spMk id="3" creationId="{630F4BFA-3E21-A04E-9EC0-EEE35CEEB059}"/>
          </ac:spMkLst>
        </pc:spChg>
        <pc:spChg chg="add mod">
          <ac:chgData name="Vinh Ta" userId="e2ba3b905257cf8f" providerId="LiveId" clId="{C45EAB54-1AFD-B04C-B405-B9163C4779BA}" dt="2022-10-25T23:40:05.188" v="2677"/>
          <ac:spMkLst>
            <pc:docMk/>
            <pc:sldMk cId="1107187360" sldId="257"/>
            <ac:spMk id="4" creationId="{C40A29F2-41EE-0340-BB39-166E27A53B74}"/>
          </ac:spMkLst>
        </pc:spChg>
      </pc:sldChg>
      <pc:sldChg chg="addSp delSp modSp mod modNotesTx">
        <pc:chgData name="Vinh Ta" userId="e2ba3b905257cf8f" providerId="LiveId" clId="{C45EAB54-1AFD-B04C-B405-B9163C4779BA}" dt="2022-10-26T18:23:05.706" v="3501" actId="20577"/>
        <pc:sldMkLst>
          <pc:docMk/>
          <pc:sldMk cId="4100928329" sldId="258"/>
        </pc:sldMkLst>
        <pc:spChg chg="mod">
          <ac:chgData name="Vinh Ta" userId="e2ba3b905257cf8f" providerId="LiveId" clId="{C45EAB54-1AFD-B04C-B405-B9163C4779BA}" dt="2022-10-24T22:17:31.479" v="154" actId="14100"/>
          <ac:spMkLst>
            <pc:docMk/>
            <pc:sldMk cId="4100928329" sldId="258"/>
            <ac:spMk id="2" creationId="{87214DC4-E865-CC4F-AF90-CED7EB008DD5}"/>
          </ac:spMkLst>
        </pc:spChg>
        <pc:spChg chg="del mod">
          <ac:chgData name="Vinh Ta" userId="e2ba3b905257cf8f" providerId="LiveId" clId="{C45EAB54-1AFD-B04C-B405-B9163C4779BA}" dt="2022-10-24T22:13:47.475" v="136" actId="478"/>
          <ac:spMkLst>
            <pc:docMk/>
            <pc:sldMk cId="4100928329" sldId="258"/>
            <ac:spMk id="3" creationId="{173518C6-CAA9-E04B-9F89-0E3FA62C9DD7}"/>
          </ac:spMkLst>
        </pc:spChg>
        <pc:spChg chg="del">
          <ac:chgData name="Vinh Ta" userId="e2ba3b905257cf8f" providerId="LiveId" clId="{C45EAB54-1AFD-B04C-B405-B9163C4779BA}" dt="2022-10-24T19:08:34.609" v="63" actId="478"/>
          <ac:spMkLst>
            <pc:docMk/>
            <pc:sldMk cId="4100928329" sldId="258"/>
            <ac:spMk id="4" creationId="{31C7BAC6-EDFE-A947-975A-207CA69550E9}"/>
          </ac:spMkLst>
        </pc:spChg>
        <pc:spChg chg="del">
          <ac:chgData name="Vinh Ta" userId="e2ba3b905257cf8f" providerId="LiveId" clId="{C45EAB54-1AFD-B04C-B405-B9163C4779BA}" dt="2022-10-24T19:08:33.184" v="62" actId="478"/>
          <ac:spMkLst>
            <pc:docMk/>
            <pc:sldMk cId="4100928329" sldId="258"/>
            <ac:spMk id="7" creationId="{99C246DC-FAA4-6E4C-8F82-71B705209A2D}"/>
          </ac:spMkLst>
        </pc:spChg>
        <pc:spChg chg="del">
          <ac:chgData name="Vinh Ta" userId="e2ba3b905257cf8f" providerId="LiveId" clId="{C45EAB54-1AFD-B04C-B405-B9163C4779BA}" dt="2022-10-24T19:08:41.725" v="65" actId="478"/>
          <ac:spMkLst>
            <pc:docMk/>
            <pc:sldMk cId="4100928329" sldId="258"/>
            <ac:spMk id="8" creationId="{B4A93C3C-472B-E24B-A5E0-B0ACA3BB37DF}"/>
          </ac:spMkLst>
        </pc:spChg>
        <pc:spChg chg="del">
          <ac:chgData name="Vinh Ta" userId="e2ba3b905257cf8f" providerId="LiveId" clId="{C45EAB54-1AFD-B04C-B405-B9163C4779BA}" dt="2022-10-24T19:08:46.512" v="67" actId="478"/>
          <ac:spMkLst>
            <pc:docMk/>
            <pc:sldMk cId="4100928329" sldId="258"/>
            <ac:spMk id="9" creationId="{FB29BA08-591B-4C46-A863-1C0372405E03}"/>
          </ac:spMkLst>
        </pc:spChg>
        <pc:spChg chg="del">
          <ac:chgData name="Vinh Ta" userId="e2ba3b905257cf8f" providerId="LiveId" clId="{C45EAB54-1AFD-B04C-B405-B9163C4779BA}" dt="2022-10-24T19:08:37.962" v="64" actId="478"/>
          <ac:spMkLst>
            <pc:docMk/>
            <pc:sldMk cId="4100928329" sldId="258"/>
            <ac:spMk id="10" creationId="{3C828501-3C4F-4B4A-A9A0-9DF7837224F1}"/>
          </ac:spMkLst>
        </pc:spChg>
        <pc:spChg chg="del">
          <ac:chgData name="Vinh Ta" userId="e2ba3b905257cf8f" providerId="LiveId" clId="{C45EAB54-1AFD-B04C-B405-B9163C4779BA}" dt="2022-10-24T19:09:24.665" v="86" actId="478"/>
          <ac:spMkLst>
            <pc:docMk/>
            <pc:sldMk cId="4100928329" sldId="258"/>
            <ac:spMk id="11" creationId="{F46DA6C9-3E28-0348-BB7A-AE2B80EEC3B6}"/>
          </ac:spMkLst>
        </pc:spChg>
        <pc:spChg chg="del">
          <ac:chgData name="Vinh Ta" userId="e2ba3b905257cf8f" providerId="LiveId" clId="{C45EAB54-1AFD-B04C-B405-B9163C4779BA}" dt="2022-10-24T19:08:48.120" v="68" actId="478"/>
          <ac:spMkLst>
            <pc:docMk/>
            <pc:sldMk cId="4100928329" sldId="258"/>
            <ac:spMk id="13" creationId="{EDF4A31B-3FB7-BA40-A32F-76E4BE7506C4}"/>
          </ac:spMkLst>
        </pc:spChg>
        <pc:spChg chg="del">
          <ac:chgData name="Vinh Ta" userId="e2ba3b905257cf8f" providerId="LiveId" clId="{C45EAB54-1AFD-B04C-B405-B9163C4779BA}" dt="2022-10-24T19:08:44.192" v="66" actId="478"/>
          <ac:spMkLst>
            <pc:docMk/>
            <pc:sldMk cId="4100928329" sldId="258"/>
            <ac:spMk id="14" creationId="{C0F582F8-F1E1-A146-B9F8-471DB1B0F5FE}"/>
          </ac:spMkLst>
        </pc:spChg>
        <pc:spChg chg="del">
          <ac:chgData name="Vinh Ta" userId="e2ba3b905257cf8f" providerId="LiveId" clId="{C45EAB54-1AFD-B04C-B405-B9163C4779BA}" dt="2022-10-24T19:08:49.946" v="69" actId="478"/>
          <ac:spMkLst>
            <pc:docMk/>
            <pc:sldMk cId="4100928329" sldId="258"/>
            <ac:spMk id="15" creationId="{D79AE177-ADAC-4044-BC09-660410CAE44E}"/>
          </ac:spMkLst>
        </pc:spChg>
        <pc:spChg chg="mod">
          <ac:chgData name="Vinh Ta" userId="e2ba3b905257cf8f" providerId="LiveId" clId="{C45EAB54-1AFD-B04C-B405-B9163C4779BA}" dt="2022-10-24T22:17:48.568" v="158" actId="1076"/>
          <ac:spMkLst>
            <pc:docMk/>
            <pc:sldMk cId="4100928329" sldId="258"/>
            <ac:spMk id="18" creationId="{0C8321E9-714D-4349-8407-9FA5787A0AC0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19" creationId="{FED7D4B2-A5F3-0B47-864E-106EB1E60738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0" creationId="{E9F38569-88F0-0549-A05A-0CF4E4F966B2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1" creationId="{C7C77FC6-A96D-1843-9DD4-B53A8DB89D68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2" creationId="{670F2A92-E830-1641-BBE8-65C15E50E44A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3" creationId="{13F18C35-DCD9-E54E-89B5-1476AD098367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4" creationId="{94AEF5FB-4CDD-1142-B34B-4BA47B24A18E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5" creationId="{E0D2FDC3-C7EF-174A-9B12-172C1C70DA0D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6" creationId="{E42D29C2-4793-5747-A1D3-4BD0357694EF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7" creationId="{94DCBC33-E90A-7647-A8E2-2C9BD03FA4E6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8" creationId="{E34F344C-0B33-584B-87D3-86C25872EF6E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29" creationId="{90216C7F-0E7D-6046-A73D-7AF17690513F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0" creationId="{F1E66283-70E3-2243-98A8-EE1EF52DD008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1" creationId="{1B0AFA92-7B41-1847-8C22-B421383035BC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2" creationId="{66CDCF51-49D1-CC4E-BF28-83C5B65FE287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3" creationId="{7D6429C2-97A2-5C44-AE2B-BCC5DE0CDDA2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4" creationId="{CCD3F452-451B-FB48-833C-FF990E208AE5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5" creationId="{13BB5A77-7263-2943-91AF-06273B62A417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6" creationId="{BB075AB1-70BC-9346-B217-93558A2C7625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7" creationId="{BFE35353-67A9-E445-93DD-6294E72C7AB8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8" creationId="{5D480B02-7A12-0642-8B45-29923AB1EF0E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39" creationId="{245DA81A-AB9A-F044-A164-742BA4948E72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46" creationId="{1BFEFD09-FFCC-D648-9A57-8B0AAFF50EF8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63" creationId="{0067B164-733D-8140-9D1A-C0FF81BE4AE1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65" creationId="{0BD7002B-325B-8A47-8FE1-88790B61FD5A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67" creationId="{BCE23400-CCD2-1748-BCB6-8F4DDDEBA1AE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69" creationId="{5AC47AEC-B314-4E4D-AAC7-58D702EE1074}"/>
          </ac:spMkLst>
        </pc:spChg>
        <pc:spChg chg="mod topLvl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73" creationId="{545FC081-F322-DE45-A26C-2E9BF8B4C2E9}"/>
          </ac:spMkLst>
        </pc:spChg>
        <pc:spChg chg="add del mod">
          <ac:chgData name="Vinh Ta" userId="e2ba3b905257cf8f" providerId="LiveId" clId="{C45EAB54-1AFD-B04C-B405-B9163C4779BA}" dt="2022-10-24T22:13:51.026" v="137" actId="478"/>
          <ac:spMkLst>
            <pc:docMk/>
            <pc:sldMk cId="4100928329" sldId="258"/>
            <ac:spMk id="75" creationId="{655B6609-1BF8-DE42-99AD-042E4DC72277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76" creationId="{2F195C08-20A1-E448-A826-813CCA13B33B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77" creationId="{514DE68A-DD7A-0A49-A1A4-E0AE5BD3697B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78" creationId="{50AAE5A5-1D20-6049-BB0A-74B20A8D9146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79" creationId="{A8F7EDFE-2656-174B-BF1A-D11E6E556E0A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0" creationId="{BFB506DE-EF52-CB4C-97CC-50D30FA539BF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1" creationId="{AAFD8E70-089B-1C46-93CB-C3A92CA5BA4B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2" creationId="{1A703033-D3D4-514C-966F-C0095D21CE11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3" creationId="{36FAFF5D-CE8E-7C4D-8446-19F19CFAFD0C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4" creationId="{AC846CE1-3469-CB41-83E0-8B60E167F339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5" creationId="{BA48BB53-198C-5E4B-8A04-504463BC0D34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6" creationId="{AB52A88F-3A6D-EC4B-B48B-67F1C6FCA62C}"/>
          </ac:spMkLst>
        </pc:spChg>
        <pc:spChg chg="add del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7" creationId="{1FC39FF4-AC8E-AF41-A01C-2ADE6D2FCD22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8" creationId="{5F4A78EE-8C66-E74D-A200-D11E875B223B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89" creationId="{35C5AAF8-AB53-C346-AE85-5380781EC2DC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90" creationId="{B646FE14-CD6B-6647-B8F9-8CB45D0C1041}"/>
          </ac:spMkLst>
        </pc:spChg>
        <pc:spChg chg="add mod">
          <ac:chgData name="Vinh Ta" userId="e2ba3b905257cf8f" providerId="LiveId" clId="{C45EAB54-1AFD-B04C-B405-B9163C4779BA}" dt="2022-10-24T22:39:09.649" v="260" actId="164"/>
          <ac:spMkLst>
            <pc:docMk/>
            <pc:sldMk cId="4100928329" sldId="258"/>
            <ac:spMk id="91" creationId="{C675B254-C2D2-0B4E-ACF3-5AB10442B26B}"/>
          </ac:spMkLst>
        </pc:spChg>
        <pc:spChg chg="add mod">
          <ac:chgData name="Vinh Ta" userId="e2ba3b905257cf8f" providerId="LiveId" clId="{C45EAB54-1AFD-B04C-B405-B9163C4779BA}" dt="2022-10-26T18:23:02.802" v="3497" actId="20577"/>
          <ac:spMkLst>
            <pc:docMk/>
            <pc:sldMk cId="4100928329" sldId="258"/>
            <ac:spMk id="92" creationId="{55ABCFD4-9289-8B48-98C7-50F9A854A677}"/>
          </ac:spMkLst>
        </pc:spChg>
        <pc:spChg chg="add mod">
          <ac:chgData name="Vinh Ta" userId="e2ba3b905257cf8f" providerId="LiveId" clId="{C45EAB54-1AFD-B04C-B405-B9163C4779BA}" dt="2022-10-26T18:23:05.706" v="3501" actId="20577"/>
          <ac:spMkLst>
            <pc:docMk/>
            <pc:sldMk cId="4100928329" sldId="258"/>
            <ac:spMk id="93" creationId="{BFC76EFE-257E-D24C-8DF7-5D79A835F986}"/>
          </ac:spMkLst>
        </pc:spChg>
        <pc:spChg chg="add mod">
          <ac:chgData name="Vinh Ta" userId="e2ba3b905257cf8f" providerId="LiveId" clId="{C45EAB54-1AFD-B04C-B405-B9163C4779BA}" dt="2022-10-25T23:40:05.188" v="2677"/>
          <ac:spMkLst>
            <pc:docMk/>
            <pc:sldMk cId="4100928329" sldId="258"/>
            <ac:spMk id="95" creationId="{145193D6-2F8A-C449-8C92-607E4678FC46}"/>
          </ac:spMkLst>
        </pc:spChg>
        <pc:spChg chg="add mod">
          <ac:chgData name="Vinh Ta" userId="e2ba3b905257cf8f" providerId="LiveId" clId="{C45EAB54-1AFD-B04C-B405-B9163C4779BA}" dt="2022-10-26T03:36:17.810" v="2924" actId="20577"/>
          <ac:spMkLst>
            <pc:docMk/>
            <pc:sldMk cId="4100928329" sldId="258"/>
            <ac:spMk id="96" creationId="{8E009835-33D0-EA4A-9288-B670BCF1D310}"/>
          </ac:spMkLst>
        </pc:spChg>
        <pc:grpChg chg="add del mod">
          <ac:chgData name="Vinh Ta" userId="e2ba3b905257cf8f" providerId="LiveId" clId="{C45EAB54-1AFD-B04C-B405-B9163C4779BA}" dt="2022-10-24T22:38:54.970" v="259" actId="165"/>
          <ac:grpSpMkLst>
            <pc:docMk/>
            <pc:sldMk cId="4100928329" sldId="258"/>
            <ac:grpSpMk id="16" creationId="{0C2D236C-8F12-F844-94DA-B69590DBEF2A}"/>
          </ac:grpSpMkLst>
        </pc:grpChg>
        <pc:grpChg chg="add mod">
          <ac:chgData name="Vinh Ta" userId="e2ba3b905257cf8f" providerId="LiveId" clId="{C45EAB54-1AFD-B04C-B405-B9163C4779BA}" dt="2022-10-24T22:39:09.649" v="260" actId="164"/>
          <ac:grpSpMkLst>
            <pc:docMk/>
            <pc:sldMk cId="4100928329" sldId="258"/>
            <ac:grpSpMk id="94" creationId="{3572FC1C-A9A2-774F-8015-695C327DA325}"/>
          </ac:grpSpMkLst>
        </pc:grpChg>
        <pc:picChg chg="mod modCrop">
          <ac:chgData name="Vinh Ta" userId="e2ba3b905257cf8f" providerId="LiveId" clId="{C45EAB54-1AFD-B04C-B405-B9163C4779BA}" dt="2022-10-24T22:35:10.669" v="182" actId="14100"/>
          <ac:picMkLst>
            <pc:docMk/>
            <pc:sldMk cId="4100928329" sldId="258"/>
            <ac:picMk id="5" creationId="{31760303-333E-ED4B-BE9C-8AFC46506E8D}"/>
          </ac:picMkLst>
        </pc:picChg>
        <pc:picChg chg="mod">
          <ac:chgData name="Vinh Ta" userId="e2ba3b905257cf8f" providerId="LiveId" clId="{C45EAB54-1AFD-B04C-B405-B9163C4779BA}" dt="2022-10-24T22:17:44.966" v="157" actId="1076"/>
          <ac:picMkLst>
            <pc:docMk/>
            <pc:sldMk cId="4100928329" sldId="258"/>
            <ac:picMk id="17" creationId="{2F211949-5727-1142-9ED8-945D44A5F7CC}"/>
          </ac:picMkLst>
        </pc:pic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40" creationId="{7BA53349-988F-6B4A-851B-9440AC7836A6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41" creationId="{EB096299-1775-4543-B017-95A6F86B0FA5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42" creationId="{CDD48EBD-E86D-6542-B98B-F321C8D35395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43" creationId="{50D6E03C-BA15-1B41-907A-926F4B05AC73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44" creationId="{7BC74587-4DBD-1849-ABE0-E23DA36C6180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45" creationId="{FB009C1E-8E65-C946-BE27-697B56640524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47" creationId="{3FA904A5-E066-8D4E-8191-3E0CA2C874F7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48" creationId="{85B15653-A2D7-0346-8D40-29A00BA1E7BB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49" creationId="{2AE5D67A-63A1-4644-90D9-742E1A131B49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0" creationId="{B86402C3-A7B6-0E4F-B8E1-8B9B4EA0A411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1" creationId="{19A23305-2FA1-7C46-AA5E-7675CCA76927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2" creationId="{EB0D75AE-B883-1444-B18C-54577F20E1A7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3" creationId="{D13BFF31-C32B-A145-9383-96BB467D19B7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4" creationId="{2702D1BA-9136-7645-998D-3DD4EAEFBBA1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5" creationId="{B8CF1A06-75C7-5245-8856-AAB08636538E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6" creationId="{3BC54242-3F49-E84E-8461-245BAC431DF5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7" creationId="{8A5E4B45-7467-0846-9934-F52729E97B09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8" creationId="{3F4EC3DD-9610-E14C-96D2-1218B4606A49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59" creationId="{81B3FDD0-BDF3-2A49-A3C7-987AC3D12200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60" creationId="{BBB2984B-416F-634F-837A-8E1F0A93119B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61" creationId="{F162A397-D26F-834D-A2D7-FB6222CC8BF6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62" creationId="{97A9FA3F-8EE4-0044-A4DD-1E71EC518EE9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64" creationId="{4DBCC218-E852-F14F-8D6A-E63BA36C4257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66" creationId="{85FFE2A6-75C9-E64D-8847-7AC48E782385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68" creationId="{91BFC524-14C7-3A43-AA5D-88A834595B7A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70" creationId="{FD9DACFA-C171-9347-8E60-0EB9F3FF0443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71" creationId="{76C61A2C-51D7-2B48-BCDC-7C4BBB03BD5F}"/>
          </ac:cxnSpMkLst>
        </pc:cxnChg>
        <pc:cxnChg chg="mod topLvl">
          <ac:chgData name="Vinh Ta" userId="e2ba3b905257cf8f" providerId="LiveId" clId="{C45EAB54-1AFD-B04C-B405-B9163C4779BA}" dt="2022-10-24T22:39:09.649" v="260" actId="164"/>
          <ac:cxnSpMkLst>
            <pc:docMk/>
            <pc:sldMk cId="4100928329" sldId="258"/>
            <ac:cxnSpMk id="72" creationId="{4513A7E5-45AC-A549-AAA0-12D32D3EEDCF}"/>
          </ac:cxnSpMkLst>
        </pc:cxnChg>
      </pc:sldChg>
      <pc:sldChg chg="addSp delSp modSp mod modNotesTx">
        <pc:chgData name="Vinh Ta" userId="e2ba3b905257cf8f" providerId="LiveId" clId="{C45EAB54-1AFD-B04C-B405-B9163C4779BA}" dt="2022-10-26T03:49:39.527" v="3121"/>
        <pc:sldMkLst>
          <pc:docMk/>
          <pc:sldMk cId="1526616010" sldId="259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1526616010" sldId="259"/>
            <ac:spMk id="3" creationId="{A0C4CF80-7119-E04A-AE7D-C1B0F6E8E697}"/>
          </ac:spMkLst>
        </pc:spChg>
        <pc:spChg chg="mod">
          <ac:chgData name="Vinh Ta" userId="e2ba3b905257cf8f" providerId="LiveId" clId="{C45EAB54-1AFD-B04C-B405-B9163C4779BA}" dt="2022-10-26T03:49:34.204" v="3119" actId="20577"/>
          <ac:spMkLst>
            <pc:docMk/>
            <pc:sldMk cId="1526616010" sldId="259"/>
            <ac:spMk id="5" creationId="{AB1CF71C-06D8-B14D-8C11-B7527612407B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21" creationId="{7E7C469D-FCD4-EC4E-82F2-6949B497C092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22" creationId="{86EBC0A5-479F-E349-AB5A-E4B38D098804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23" creationId="{568131F5-9C62-A64F-BA0D-AA14B23DB915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24" creationId="{AC5B5163-3952-E142-9789-48BB951CE44E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25" creationId="{AF9DB83F-1189-3A4A-A2A5-E337ED55728F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26" creationId="{F16BAD75-A8B5-6240-9621-EF1980B5A0EF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27" creationId="{454DB508-9C0E-E44B-833E-ECAB6F7F62B4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28" creationId="{BA05E2A6-89B4-C64D-B057-0982BF27A457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29" creationId="{7996CDD2-0B3F-2E4B-805C-96DC47610CAA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0" creationId="{43DE05B8-C082-674B-B693-E9A9397EBFE5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1" creationId="{1BDE7751-3181-2547-A9B4-A40177EE7907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2" creationId="{CEFAD7F5-ECB3-C24B-8B98-4289E8D47F36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3" creationId="{2F8CE1AB-3C02-0D4F-AA22-1F31FAD719A7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4" creationId="{CE052ECC-8F87-8C4F-AE61-95090FBE0F7B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5" creationId="{040A019E-0B80-A647-A44B-EE1F2B4C9FB6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6" creationId="{E001FD99-075D-1D45-94F3-09760FBFA93C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7" creationId="{F73D7C61-9452-9749-86C3-1DA94B31121A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8" creationId="{7DAADFAA-4BFF-F948-BAE2-572938C0985C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39" creationId="{4A25195F-9703-BD4A-9098-33C91DA0C0C5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40" creationId="{5AB2F917-7A03-EA48-B6A3-FD29602B41A0}"/>
          </ac:spMkLst>
        </pc:spChg>
        <pc:spChg chg="del mod">
          <ac:chgData name="Vinh Ta" userId="e2ba3b905257cf8f" providerId="LiveId" clId="{C45EAB54-1AFD-B04C-B405-B9163C4779BA}" dt="2022-10-24T22:50:33.615" v="568" actId="478"/>
          <ac:spMkLst>
            <pc:docMk/>
            <pc:sldMk cId="1526616010" sldId="259"/>
            <ac:spMk id="45" creationId="{9A4E5789-D4B3-EF45-9045-BCDB70D6D2F0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46" creationId="{E6806E3C-989C-294C-BD12-F48A8EE929A5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50" creationId="{773AC9BC-69C0-CC43-87A8-C848E077911F}"/>
          </ac:spMkLst>
        </pc:spChg>
        <pc:spChg chg="mod">
          <ac:chgData name="Vinh Ta" userId="e2ba3b905257cf8f" providerId="LiveId" clId="{C45EAB54-1AFD-B04C-B405-B9163C4779BA}" dt="2022-10-24T22:50:24.475" v="566" actId="1076"/>
          <ac:spMkLst>
            <pc:docMk/>
            <pc:sldMk cId="1526616010" sldId="259"/>
            <ac:spMk id="51" creationId="{39A53BF5-49AA-DD47-A7A3-E41994DD12BC}"/>
          </ac:spMkLst>
        </pc:spChg>
        <pc:picChg chg="mod">
          <ac:chgData name="Vinh Ta" userId="e2ba3b905257cf8f" providerId="LiveId" clId="{C45EAB54-1AFD-B04C-B405-B9163C4779BA}" dt="2022-10-24T22:50:13.875" v="565" actId="1076"/>
          <ac:picMkLst>
            <pc:docMk/>
            <pc:sldMk cId="1526616010" sldId="259"/>
            <ac:picMk id="16" creationId="{FB032617-2636-5A45-9503-FC4EBCA2564B}"/>
          </ac:picMkLst>
        </pc:picChg>
        <pc:picChg chg="mod">
          <ac:chgData name="Vinh Ta" userId="e2ba3b905257cf8f" providerId="LiveId" clId="{C45EAB54-1AFD-B04C-B405-B9163C4779BA}" dt="2022-10-24T22:59:11.725" v="900" actId="1036"/>
          <ac:picMkLst>
            <pc:docMk/>
            <pc:sldMk cId="1526616010" sldId="259"/>
            <ac:picMk id="17" creationId="{8E6654D5-97EF-7145-86A3-FDFFF61F2457}"/>
          </ac:picMkLst>
        </pc:picChg>
        <pc:cxnChg chg="mod">
          <ac:chgData name="Vinh Ta" userId="e2ba3b905257cf8f" providerId="LiveId" clId="{C45EAB54-1AFD-B04C-B405-B9163C4779BA}" dt="2022-10-24T22:50:24.475" v="566" actId="1076"/>
          <ac:cxnSpMkLst>
            <pc:docMk/>
            <pc:sldMk cId="1526616010" sldId="259"/>
            <ac:cxnSpMk id="42" creationId="{78D91F26-B6C5-2B4F-97E5-BFD9A963EAAC}"/>
          </ac:cxnSpMkLst>
        </pc:cxnChg>
        <pc:cxnChg chg="mod">
          <ac:chgData name="Vinh Ta" userId="e2ba3b905257cf8f" providerId="LiveId" clId="{C45EAB54-1AFD-B04C-B405-B9163C4779BA}" dt="2022-10-24T22:50:24.475" v="566" actId="1076"/>
          <ac:cxnSpMkLst>
            <pc:docMk/>
            <pc:sldMk cId="1526616010" sldId="259"/>
            <ac:cxnSpMk id="44" creationId="{3FD71BE1-91F4-EE4A-B653-F507B0A30DD9}"/>
          </ac:cxnSpMkLst>
        </pc:cxnChg>
        <pc:cxnChg chg="mod">
          <ac:chgData name="Vinh Ta" userId="e2ba3b905257cf8f" providerId="LiveId" clId="{C45EAB54-1AFD-B04C-B405-B9163C4779BA}" dt="2022-10-24T22:50:24.475" v="566" actId="1076"/>
          <ac:cxnSpMkLst>
            <pc:docMk/>
            <pc:sldMk cId="1526616010" sldId="259"/>
            <ac:cxnSpMk id="48" creationId="{2A2CC21B-71D3-CD4B-A092-79BC01BF6332}"/>
          </ac:cxnSpMkLst>
        </pc:cxnChg>
      </pc:sldChg>
      <pc:sldChg chg="addSp delSp modSp mod modAnim modNotesTx">
        <pc:chgData name="Vinh Ta" userId="e2ba3b905257cf8f" providerId="LiveId" clId="{C45EAB54-1AFD-B04C-B405-B9163C4779BA}" dt="2022-10-26T06:46:08.847" v="3492" actId="1037"/>
        <pc:sldMkLst>
          <pc:docMk/>
          <pc:sldMk cId="721837857" sldId="261"/>
        </pc:sldMkLst>
        <pc:spChg chg="mod">
          <ac:chgData name="Vinh Ta" userId="e2ba3b905257cf8f" providerId="LiveId" clId="{C45EAB54-1AFD-B04C-B405-B9163C4779BA}" dt="2022-10-26T03:29:17.027" v="2775" actId="27636"/>
          <ac:spMkLst>
            <pc:docMk/>
            <pc:sldMk cId="721837857" sldId="261"/>
            <ac:spMk id="3" creationId="{B6D5D858-A7EB-B445-9220-4797DD7BC3F0}"/>
          </ac:spMkLst>
        </pc:spChg>
        <pc:spChg chg="add mod">
          <ac:chgData name="Vinh Ta" userId="e2ba3b905257cf8f" providerId="LiveId" clId="{C45EAB54-1AFD-B04C-B405-B9163C4779BA}" dt="2022-10-26T03:31:57.431" v="2814" actId="1038"/>
          <ac:spMkLst>
            <pc:docMk/>
            <pc:sldMk cId="721837857" sldId="261"/>
            <ac:spMk id="5" creationId="{4B3A7A6B-7428-EF46-945A-8D02C958D438}"/>
          </ac:spMkLst>
        </pc:spChg>
        <pc:spChg chg="add mod">
          <ac:chgData name="Vinh Ta" userId="e2ba3b905257cf8f" providerId="LiveId" clId="{C45EAB54-1AFD-B04C-B405-B9163C4779BA}" dt="2022-10-26T03:31:57.431" v="2814" actId="1038"/>
          <ac:spMkLst>
            <pc:docMk/>
            <pc:sldMk cId="721837857" sldId="261"/>
            <ac:spMk id="6" creationId="{516B4EE0-9ECB-2B49-96CF-64F6C57DDFAE}"/>
          </ac:spMkLst>
        </pc:spChg>
        <pc:spChg chg="add mod">
          <ac:chgData name="Vinh Ta" userId="e2ba3b905257cf8f" providerId="LiveId" clId="{C45EAB54-1AFD-B04C-B405-B9163C4779BA}" dt="2022-10-26T06:46:08.847" v="3492" actId="1037"/>
          <ac:spMkLst>
            <pc:docMk/>
            <pc:sldMk cId="721837857" sldId="261"/>
            <ac:spMk id="9" creationId="{719BB925-8779-EE49-BC14-33B4DAF434D1}"/>
          </ac:spMkLst>
        </pc:spChg>
        <pc:spChg chg="add mod">
          <ac:chgData name="Vinh Ta" userId="e2ba3b905257cf8f" providerId="LiveId" clId="{C45EAB54-1AFD-B04C-B405-B9163C4779BA}" dt="2022-10-26T06:46:08.847" v="3492" actId="1037"/>
          <ac:spMkLst>
            <pc:docMk/>
            <pc:sldMk cId="721837857" sldId="261"/>
            <ac:spMk id="10" creationId="{6608E1BC-BF04-DE43-B480-38C1D4F90876}"/>
          </ac:spMkLst>
        </pc:spChg>
        <pc:spChg chg="add mod">
          <ac:chgData name="Vinh Ta" userId="e2ba3b905257cf8f" providerId="LiveId" clId="{C45EAB54-1AFD-B04C-B405-B9163C4779BA}" dt="2022-10-25T23:40:05.188" v="2677"/>
          <ac:spMkLst>
            <pc:docMk/>
            <pc:sldMk cId="721837857" sldId="261"/>
            <ac:spMk id="11" creationId="{AF11A701-BECD-EE45-A41D-83C25CB6CD37}"/>
          </ac:spMkLst>
        </pc:spChg>
        <pc:spChg chg="add mod">
          <ac:chgData name="Vinh Ta" userId="e2ba3b905257cf8f" providerId="LiveId" clId="{C45EAB54-1AFD-B04C-B405-B9163C4779BA}" dt="2022-10-26T03:35:16.830" v="2889" actId="1037"/>
          <ac:spMkLst>
            <pc:docMk/>
            <pc:sldMk cId="721837857" sldId="261"/>
            <ac:spMk id="13" creationId="{B7B7DCD4-C7C8-D048-AF9F-7C17764E0E62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14" creationId="{AAC205FA-F970-2B47-A561-0C38D878974D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15" creationId="{4AA54EF7-B529-064D-B811-D38215334D6B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16" creationId="{FFFD20A6-905D-8F4F-AD22-4C9395B9DABF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17" creationId="{76F93DCC-6F0A-3F42-A80B-642345040E88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18" creationId="{A8E564FF-D1CE-D546-8DC3-98D68F09954C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19" creationId="{C483885B-7135-1F44-B989-4A18ED96C2B0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20" creationId="{D1ACF817-40CE-354B-932D-EF8D50151A40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21" creationId="{6CF4FC45-5D09-DC45-B003-104D388C49A4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22" creationId="{6026CCF1-86A0-664E-A68E-FA72807C177F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23" creationId="{C71747B5-E1D7-434B-8D84-68461B7BDE13}"/>
          </ac:spMkLst>
        </pc:spChg>
        <pc:spChg chg="add mod">
          <ac:chgData name="Vinh Ta" userId="e2ba3b905257cf8f" providerId="LiveId" clId="{C45EAB54-1AFD-B04C-B405-B9163C4779BA}" dt="2022-10-26T03:34:42.857" v="2877" actId="164"/>
          <ac:spMkLst>
            <pc:docMk/>
            <pc:sldMk cId="721837857" sldId="261"/>
            <ac:spMk id="24" creationId="{00088BF1-8F2B-8545-A976-3768C9AD2966}"/>
          </ac:spMkLst>
        </pc:spChg>
        <pc:grpChg chg="add mod">
          <ac:chgData name="Vinh Ta" userId="e2ba3b905257cf8f" providerId="LiveId" clId="{C45EAB54-1AFD-B04C-B405-B9163C4779BA}" dt="2022-10-26T03:35:12.391" v="2882" actId="1076"/>
          <ac:grpSpMkLst>
            <pc:docMk/>
            <pc:sldMk cId="721837857" sldId="261"/>
            <ac:grpSpMk id="31" creationId="{FE9988F0-6BD9-C44D-920C-A371CD94E0FC}"/>
          </ac:grpSpMkLst>
        </pc:grpChg>
        <pc:picChg chg="mod">
          <ac:chgData name="Vinh Ta" userId="e2ba3b905257cf8f" providerId="LiveId" clId="{C45EAB54-1AFD-B04C-B405-B9163C4779BA}" dt="2022-10-26T03:31:25.828" v="2804" actId="1037"/>
          <ac:picMkLst>
            <pc:docMk/>
            <pc:sldMk cId="721837857" sldId="261"/>
            <ac:picMk id="4" creationId="{BF21FB51-B92A-6C48-B335-13D8F3F47304}"/>
          </ac:picMkLst>
        </pc:picChg>
        <pc:picChg chg="add del mod modCrop">
          <ac:chgData name="Vinh Ta" userId="e2ba3b905257cf8f" providerId="LiveId" clId="{C45EAB54-1AFD-B04C-B405-B9163C4779BA}" dt="2022-10-26T03:34:47.149" v="2879" actId="478"/>
          <ac:picMkLst>
            <pc:docMk/>
            <pc:sldMk cId="721837857" sldId="261"/>
            <ac:picMk id="12" creationId="{47A7E668-BF75-8D46-9F8A-1E03620C4CB7}"/>
          </ac:picMkLst>
        </pc:picChg>
        <pc:cxnChg chg="add mod">
          <ac:chgData name="Vinh Ta" userId="e2ba3b905257cf8f" providerId="LiveId" clId="{C45EAB54-1AFD-B04C-B405-B9163C4779BA}" dt="2022-10-26T03:31:57.431" v="2814" actId="1038"/>
          <ac:cxnSpMkLst>
            <pc:docMk/>
            <pc:sldMk cId="721837857" sldId="261"/>
            <ac:cxnSpMk id="8" creationId="{CE9AB4B2-BF93-A346-BDD6-F872307304B0}"/>
          </ac:cxnSpMkLst>
        </pc:cxnChg>
        <pc:cxnChg chg="add mod">
          <ac:chgData name="Vinh Ta" userId="e2ba3b905257cf8f" providerId="LiveId" clId="{C45EAB54-1AFD-B04C-B405-B9163C4779BA}" dt="2022-10-26T03:34:42.857" v="2877" actId="164"/>
          <ac:cxnSpMkLst>
            <pc:docMk/>
            <pc:sldMk cId="721837857" sldId="261"/>
            <ac:cxnSpMk id="26" creationId="{A08672C5-7C56-C745-A377-50FAC24CE6C0}"/>
          </ac:cxnSpMkLst>
        </pc:cxnChg>
        <pc:cxnChg chg="add mod">
          <ac:chgData name="Vinh Ta" userId="e2ba3b905257cf8f" providerId="LiveId" clId="{C45EAB54-1AFD-B04C-B405-B9163C4779BA}" dt="2022-10-26T03:34:42.857" v="2877" actId="164"/>
          <ac:cxnSpMkLst>
            <pc:docMk/>
            <pc:sldMk cId="721837857" sldId="261"/>
            <ac:cxnSpMk id="27" creationId="{2EBD11F7-96AF-6E48-A388-821926773B19}"/>
          </ac:cxnSpMkLst>
        </pc:cxnChg>
        <pc:cxnChg chg="add mod">
          <ac:chgData name="Vinh Ta" userId="e2ba3b905257cf8f" providerId="LiveId" clId="{C45EAB54-1AFD-B04C-B405-B9163C4779BA}" dt="2022-10-26T03:34:42.857" v="2877" actId="164"/>
          <ac:cxnSpMkLst>
            <pc:docMk/>
            <pc:sldMk cId="721837857" sldId="261"/>
            <ac:cxnSpMk id="28" creationId="{BD7B44A3-D87F-D843-8FC8-E75298D2320F}"/>
          </ac:cxnSpMkLst>
        </pc:cxnChg>
        <pc:cxnChg chg="add mod">
          <ac:chgData name="Vinh Ta" userId="e2ba3b905257cf8f" providerId="LiveId" clId="{C45EAB54-1AFD-B04C-B405-B9163C4779BA}" dt="2022-10-26T03:34:42.857" v="2877" actId="164"/>
          <ac:cxnSpMkLst>
            <pc:docMk/>
            <pc:sldMk cId="721837857" sldId="261"/>
            <ac:cxnSpMk id="29" creationId="{D5E4831B-1513-6747-A828-C6B271F4AAD2}"/>
          </ac:cxnSpMkLst>
        </pc:cxnChg>
        <pc:cxnChg chg="add mod">
          <ac:chgData name="Vinh Ta" userId="e2ba3b905257cf8f" providerId="LiveId" clId="{C45EAB54-1AFD-B04C-B405-B9163C4779BA}" dt="2022-10-26T03:34:42.857" v="2877" actId="164"/>
          <ac:cxnSpMkLst>
            <pc:docMk/>
            <pc:sldMk cId="721837857" sldId="261"/>
            <ac:cxnSpMk id="30" creationId="{59DEE353-9911-DF4F-814F-2D343EE02892}"/>
          </ac:cxnSpMkLst>
        </pc:cxnChg>
      </pc:sldChg>
      <pc:sldChg chg="addSp modSp">
        <pc:chgData name="Vinh Ta" userId="e2ba3b905257cf8f" providerId="LiveId" clId="{C45EAB54-1AFD-B04C-B405-B9163C4779BA}" dt="2022-10-25T23:40:05.188" v="2677"/>
        <pc:sldMkLst>
          <pc:docMk/>
          <pc:sldMk cId="4263231079" sldId="262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4263231079" sldId="262"/>
            <ac:spMk id="4" creationId="{0EE0880F-51E5-5B4E-8A21-4BD92CD658B4}"/>
          </ac:spMkLst>
        </pc:spChg>
      </pc:sldChg>
      <pc:sldChg chg="addSp modSp mod">
        <pc:chgData name="Vinh Ta" userId="e2ba3b905257cf8f" providerId="LiveId" clId="{C45EAB54-1AFD-B04C-B405-B9163C4779BA}" dt="2022-10-25T23:40:05.188" v="2677"/>
        <pc:sldMkLst>
          <pc:docMk/>
          <pc:sldMk cId="1287700652" sldId="263"/>
        </pc:sldMkLst>
        <pc:spChg chg="mod">
          <ac:chgData name="Vinh Ta" userId="e2ba3b905257cf8f" providerId="LiveId" clId="{C45EAB54-1AFD-B04C-B405-B9163C4779BA}" dt="2022-10-24T22:51:18.799" v="570" actId="14100"/>
          <ac:spMkLst>
            <pc:docMk/>
            <pc:sldMk cId="1287700652" sldId="263"/>
            <ac:spMk id="3" creationId="{2EDF12FD-1459-6941-B55C-1987D43BEB7B}"/>
          </ac:spMkLst>
        </pc:spChg>
        <pc:spChg chg="add mod">
          <ac:chgData name="Vinh Ta" userId="e2ba3b905257cf8f" providerId="LiveId" clId="{C45EAB54-1AFD-B04C-B405-B9163C4779BA}" dt="2022-10-25T23:40:05.188" v="2677"/>
          <ac:spMkLst>
            <pc:docMk/>
            <pc:sldMk cId="1287700652" sldId="263"/>
            <ac:spMk id="7" creationId="{5291F474-52D3-8146-85DE-7EEE273585E9}"/>
          </ac:spMkLst>
        </pc:spChg>
      </pc:sldChg>
      <pc:sldChg chg="addSp modSp">
        <pc:chgData name="Vinh Ta" userId="e2ba3b905257cf8f" providerId="LiveId" clId="{C45EAB54-1AFD-B04C-B405-B9163C4779BA}" dt="2022-10-25T23:40:05.188" v="2677"/>
        <pc:sldMkLst>
          <pc:docMk/>
          <pc:sldMk cId="2780909209" sldId="264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2780909209" sldId="264"/>
            <ac:spMk id="4" creationId="{4FAD16B3-D1C6-524D-91B9-726E6ECAEE81}"/>
          </ac:spMkLst>
        </pc:spChg>
      </pc:sldChg>
      <pc:sldChg chg="addSp modSp mod modShow">
        <pc:chgData name="Vinh Ta" userId="e2ba3b905257cf8f" providerId="LiveId" clId="{C45EAB54-1AFD-B04C-B405-B9163C4779BA}" dt="2022-10-26T03:49:07.206" v="3116" actId="729"/>
        <pc:sldMkLst>
          <pc:docMk/>
          <pc:sldMk cId="2002890810" sldId="265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2002890810" sldId="265"/>
            <ac:spMk id="11" creationId="{BE2F08B7-935A-EE4F-ACC0-36C2DB452FF2}"/>
          </ac:spMkLst>
        </pc:spChg>
      </pc:sldChg>
      <pc:sldChg chg="addSp modSp">
        <pc:chgData name="Vinh Ta" userId="e2ba3b905257cf8f" providerId="LiveId" clId="{C45EAB54-1AFD-B04C-B405-B9163C4779BA}" dt="2022-10-25T23:40:05.188" v="2677"/>
        <pc:sldMkLst>
          <pc:docMk/>
          <pc:sldMk cId="1344762294" sldId="266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1344762294" sldId="266"/>
            <ac:spMk id="3" creationId="{3A03E248-BB96-5148-AA39-BD73F9CCB72C}"/>
          </ac:spMkLst>
        </pc:spChg>
      </pc:sldChg>
      <pc:sldChg chg="addSp modSp mod">
        <pc:chgData name="Vinh Ta" userId="e2ba3b905257cf8f" providerId="LiveId" clId="{C45EAB54-1AFD-B04C-B405-B9163C4779BA}" dt="2022-10-26T18:18:34.579" v="3495" actId="1036"/>
        <pc:sldMkLst>
          <pc:docMk/>
          <pc:sldMk cId="700461935" sldId="267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700461935" sldId="267"/>
            <ac:spMk id="3" creationId="{1BA2A0BD-3CD3-DC41-B6E8-08DECFFEE7B9}"/>
          </ac:spMkLst>
        </pc:spChg>
        <pc:spChg chg="mod">
          <ac:chgData name="Vinh Ta" userId="e2ba3b905257cf8f" providerId="LiveId" clId="{C45EAB54-1AFD-B04C-B405-B9163C4779BA}" dt="2022-10-26T18:18:34.579" v="3495" actId="1036"/>
          <ac:spMkLst>
            <pc:docMk/>
            <pc:sldMk cId="700461935" sldId="267"/>
            <ac:spMk id="41" creationId="{D5794268-0250-3C4C-8537-EEB3367258B1}"/>
          </ac:spMkLst>
        </pc:spChg>
      </pc:sldChg>
      <pc:sldChg chg="addSp modSp">
        <pc:chgData name="Vinh Ta" userId="e2ba3b905257cf8f" providerId="LiveId" clId="{C45EAB54-1AFD-B04C-B405-B9163C4779BA}" dt="2022-10-25T23:40:05.188" v="2677"/>
        <pc:sldMkLst>
          <pc:docMk/>
          <pc:sldMk cId="264607509" sldId="268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264607509" sldId="268"/>
            <ac:spMk id="2" creationId="{82D46BD1-29AB-224F-90B5-F9C339B2EB9E}"/>
          </ac:spMkLst>
        </pc:spChg>
      </pc:sldChg>
      <pc:sldChg chg="addSp modSp">
        <pc:chgData name="Vinh Ta" userId="e2ba3b905257cf8f" providerId="LiveId" clId="{C45EAB54-1AFD-B04C-B405-B9163C4779BA}" dt="2022-10-25T23:40:05.188" v="2677"/>
        <pc:sldMkLst>
          <pc:docMk/>
          <pc:sldMk cId="4008068786" sldId="269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4008068786" sldId="269"/>
            <ac:spMk id="2" creationId="{CA4E89C5-5B0C-EC46-A33F-D172B5C54A28}"/>
          </ac:spMkLst>
        </pc:spChg>
      </pc:sldChg>
      <pc:sldChg chg="addSp modSp">
        <pc:chgData name="Vinh Ta" userId="e2ba3b905257cf8f" providerId="LiveId" clId="{C45EAB54-1AFD-B04C-B405-B9163C4779BA}" dt="2022-10-25T23:40:05.188" v="2677"/>
        <pc:sldMkLst>
          <pc:docMk/>
          <pc:sldMk cId="3175271413" sldId="270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3175271413" sldId="270"/>
            <ac:spMk id="3" creationId="{AA0F5201-5387-1045-98F8-EEA97D2AECC7}"/>
          </ac:spMkLst>
        </pc:spChg>
      </pc:sldChg>
      <pc:sldChg chg="addSp modSp ord">
        <pc:chgData name="Vinh Ta" userId="e2ba3b905257cf8f" providerId="LiveId" clId="{C45EAB54-1AFD-B04C-B405-B9163C4779BA}" dt="2022-10-25T23:40:05.188" v="2677"/>
        <pc:sldMkLst>
          <pc:docMk/>
          <pc:sldMk cId="2947713836" sldId="271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2947713836" sldId="271"/>
            <ac:spMk id="3" creationId="{626D0D2B-557B-5943-B3EF-FA4DA6DC88C7}"/>
          </ac:spMkLst>
        </pc:spChg>
      </pc:sldChg>
      <pc:sldChg chg="addSp delSp modSp mod modNotesTx">
        <pc:chgData name="Vinh Ta" userId="e2ba3b905257cf8f" providerId="LiveId" clId="{C45EAB54-1AFD-B04C-B405-B9163C4779BA}" dt="2022-10-25T23:40:05.188" v="2677"/>
        <pc:sldMkLst>
          <pc:docMk/>
          <pc:sldMk cId="720046604" sldId="272"/>
        </pc:sldMkLst>
        <pc:spChg chg="mod">
          <ac:chgData name="Vinh Ta" userId="e2ba3b905257cf8f" providerId="LiveId" clId="{C45EAB54-1AFD-B04C-B405-B9163C4779BA}" dt="2022-10-24T23:00:48.069" v="916" actId="20577"/>
          <ac:spMkLst>
            <pc:docMk/>
            <pc:sldMk cId="720046604" sldId="272"/>
            <ac:spMk id="2" creationId="{AB4E718B-61EC-0646-AE5E-D43041BFFA45}"/>
          </ac:spMkLst>
        </pc:spChg>
        <pc:spChg chg="del">
          <ac:chgData name="Vinh Ta" userId="e2ba3b905257cf8f" providerId="LiveId" clId="{C45EAB54-1AFD-B04C-B405-B9163C4779BA}" dt="2022-10-24T23:00:41.661" v="902" actId="478"/>
          <ac:spMkLst>
            <pc:docMk/>
            <pc:sldMk cId="720046604" sldId="272"/>
            <ac:spMk id="5" creationId="{C5B52C8B-8B83-1A44-8EA6-F5D030B159F2}"/>
          </ac:spMkLst>
        </pc:spChg>
        <pc:spChg chg="del">
          <ac:chgData name="Vinh Ta" userId="e2ba3b905257cf8f" providerId="LiveId" clId="{C45EAB54-1AFD-B04C-B405-B9163C4779BA}" dt="2022-10-24T18:45:33.284" v="14" actId="478"/>
          <ac:spMkLst>
            <pc:docMk/>
            <pc:sldMk cId="720046604" sldId="272"/>
            <ac:spMk id="6" creationId="{CF475E12-B9AB-3F4E-997D-A4E9B1081B6B}"/>
          </ac:spMkLst>
        </pc:spChg>
        <pc:spChg chg="del">
          <ac:chgData name="Vinh Ta" userId="e2ba3b905257cf8f" providerId="LiveId" clId="{C45EAB54-1AFD-B04C-B405-B9163C4779BA}" dt="2022-10-24T18:45:32.388" v="13" actId="478"/>
          <ac:spMkLst>
            <pc:docMk/>
            <pc:sldMk cId="720046604" sldId="272"/>
            <ac:spMk id="7" creationId="{5B89F29D-5C85-4147-B49C-746AFBB89B33}"/>
          </ac:spMkLst>
        </pc:spChg>
        <pc:spChg chg="del">
          <ac:chgData name="Vinh Ta" userId="e2ba3b905257cf8f" providerId="LiveId" clId="{C45EAB54-1AFD-B04C-B405-B9163C4779BA}" dt="2022-10-24T18:45:31.200" v="12" actId="478"/>
          <ac:spMkLst>
            <pc:docMk/>
            <pc:sldMk cId="720046604" sldId="272"/>
            <ac:spMk id="8" creationId="{1C56010C-0009-3B4F-BD7D-7B1996E48584}"/>
          </ac:spMkLst>
        </pc:spChg>
        <pc:spChg chg="add del mod">
          <ac:chgData name="Vinh Ta" userId="e2ba3b905257cf8f" providerId="LiveId" clId="{C45EAB54-1AFD-B04C-B405-B9163C4779BA}" dt="2022-10-24T23:12:52.795" v="1415" actId="478"/>
          <ac:spMkLst>
            <pc:docMk/>
            <pc:sldMk cId="720046604" sldId="272"/>
            <ac:spMk id="9" creationId="{CB3EDDA7-75F0-7C4F-83A5-51D29EDAA892}"/>
          </ac:spMkLst>
        </pc:spChg>
        <pc:spChg chg="add del mod">
          <ac:chgData name="Vinh Ta" userId="e2ba3b905257cf8f" providerId="LiveId" clId="{C45EAB54-1AFD-B04C-B405-B9163C4779BA}" dt="2022-10-24T23:12:54.166" v="1416" actId="478"/>
          <ac:spMkLst>
            <pc:docMk/>
            <pc:sldMk cId="720046604" sldId="272"/>
            <ac:spMk id="10" creationId="{DF96A61F-DBF6-2749-A66A-A902FD4C5E6F}"/>
          </ac:spMkLst>
        </pc:spChg>
        <pc:spChg chg="add del mod">
          <ac:chgData name="Vinh Ta" userId="e2ba3b905257cf8f" providerId="LiveId" clId="{C45EAB54-1AFD-B04C-B405-B9163C4779BA}" dt="2022-10-24T23:12:55.388" v="1417" actId="478"/>
          <ac:spMkLst>
            <pc:docMk/>
            <pc:sldMk cId="720046604" sldId="272"/>
            <ac:spMk id="11" creationId="{9607FC77-4059-BB4D-98C7-BEFD21B1CC15}"/>
          </ac:spMkLst>
        </pc:spChg>
        <pc:spChg chg="add del mod">
          <ac:chgData name="Vinh Ta" userId="e2ba3b905257cf8f" providerId="LiveId" clId="{C45EAB54-1AFD-B04C-B405-B9163C4779BA}" dt="2022-10-24T23:04:43.440" v="1077" actId="478"/>
          <ac:spMkLst>
            <pc:docMk/>
            <pc:sldMk cId="720046604" sldId="272"/>
            <ac:spMk id="12" creationId="{81BA29E2-78DF-F34A-B3CF-4CA88DBFEB00}"/>
          </ac:spMkLst>
        </pc:spChg>
        <pc:spChg chg="add mod">
          <ac:chgData name="Vinh Ta" userId="e2ba3b905257cf8f" providerId="LiveId" clId="{C45EAB54-1AFD-B04C-B405-B9163C4779BA}" dt="2022-10-24T23:12:31.240" v="1413" actId="20577"/>
          <ac:spMkLst>
            <pc:docMk/>
            <pc:sldMk cId="720046604" sldId="272"/>
            <ac:spMk id="13" creationId="{115E5843-CAE0-534B-B012-C9BA4ABC0978}"/>
          </ac:spMkLst>
        </pc:spChg>
        <pc:spChg chg="add mod">
          <ac:chgData name="Vinh Ta" userId="e2ba3b905257cf8f" providerId="LiveId" clId="{C45EAB54-1AFD-B04C-B405-B9163C4779BA}" dt="2022-10-25T23:40:05.188" v="2677"/>
          <ac:spMkLst>
            <pc:docMk/>
            <pc:sldMk cId="720046604" sldId="272"/>
            <ac:spMk id="14" creationId="{F1E3D590-AD3B-FB41-8D1B-394A0E660B0B}"/>
          </ac:spMkLst>
        </pc:spChg>
        <pc:picChg chg="add mod modCrop">
          <ac:chgData name="Vinh Ta" userId="e2ba3b905257cf8f" providerId="LiveId" clId="{C45EAB54-1AFD-B04C-B405-B9163C4779BA}" dt="2022-10-24T23:12:48.900" v="1414" actId="167"/>
          <ac:picMkLst>
            <pc:docMk/>
            <pc:sldMk cId="720046604" sldId="272"/>
            <ac:picMk id="3" creationId="{51AABCD0-A214-344C-A2D6-5FDB616CDC3B}"/>
          </ac:picMkLst>
        </pc:picChg>
        <pc:picChg chg="del">
          <ac:chgData name="Vinh Ta" userId="e2ba3b905257cf8f" providerId="LiveId" clId="{C45EAB54-1AFD-B04C-B405-B9163C4779BA}" dt="2022-10-24T18:45:16.941" v="8" actId="478"/>
          <ac:picMkLst>
            <pc:docMk/>
            <pc:sldMk cId="720046604" sldId="272"/>
            <ac:picMk id="4" creationId="{49D0893F-4CD3-804C-8961-CB8C9244EF7F}"/>
          </ac:picMkLst>
        </pc:picChg>
      </pc:sldChg>
      <pc:sldChg chg="addSp modSp mod modAnim modNotesTx">
        <pc:chgData name="Vinh Ta" userId="e2ba3b905257cf8f" providerId="LiveId" clId="{C45EAB54-1AFD-B04C-B405-B9163C4779BA}" dt="2022-10-25T23:40:05.188" v="2677"/>
        <pc:sldMkLst>
          <pc:docMk/>
          <pc:sldMk cId="2521740930" sldId="273"/>
        </pc:sldMkLst>
        <pc:spChg chg="mod">
          <ac:chgData name="Vinh Ta" userId="e2ba3b905257cf8f" providerId="LiveId" clId="{C45EAB54-1AFD-B04C-B405-B9163C4779BA}" dt="2022-10-24T22:52:12.498" v="600" actId="20577"/>
          <ac:spMkLst>
            <pc:docMk/>
            <pc:sldMk cId="2521740930" sldId="273"/>
            <ac:spMk id="3" creationId="{F0740816-5D49-1F7B-77CF-79579E8C29D2}"/>
          </ac:spMkLst>
        </pc:spChg>
        <pc:spChg chg="add mod">
          <ac:chgData name="Vinh Ta" userId="e2ba3b905257cf8f" providerId="LiveId" clId="{C45EAB54-1AFD-B04C-B405-B9163C4779BA}" dt="2022-10-24T22:53:21.229" v="626" actId="692"/>
          <ac:spMkLst>
            <pc:docMk/>
            <pc:sldMk cId="2521740930" sldId="273"/>
            <ac:spMk id="4" creationId="{4CFB7AB7-B67B-2F4F-9AFA-20C654710DF8}"/>
          </ac:spMkLst>
        </pc:spChg>
        <pc:spChg chg="add mod">
          <ac:chgData name="Vinh Ta" userId="e2ba3b905257cf8f" providerId="LiveId" clId="{C45EAB54-1AFD-B04C-B405-B9163C4779BA}" dt="2022-10-25T23:40:05.188" v="2677"/>
          <ac:spMkLst>
            <pc:docMk/>
            <pc:sldMk cId="2521740930" sldId="273"/>
            <ac:spMk id="5" creationId="{0CB63247-C093-4743-AAA7-F9010C96380D}"/>
          </ac:spMkLst>
        </pc:spChg>
        <pc:spChg chg="add mod">
          <ac:chgData name="Vinh Ta" userId="e2ba3b905257cf8f" providerId="LiveId" clId="{C45EAB54-1AFD-B04C-B405-B9163C4779BA}" dt="2022-10-24T22:53:33.544" v="628" actId="14100"/>
          <ac:spMkLst>
            <pc:docMk/>
            <pc:sldMk cId="2521740930" sldId="273"/>
            <ac:spMk id="161" creationId="{E527740E-6D3E-9C40-BC00-13974A8CFA66}"/>
          </ac:spMkLst>
        </pc:spChg>
        <pc:spChg chg="mod">
          <ac:chgData name="Vinh Ta" userId="e2ba3b905257cf8f" providerId="LiveId" clId="{C45EAB54-1AFD-B04C-B405-B9163C4779BA}" dt="2022-10-24T22:53:39.479" v="629" actId="1076"/>
          <ac:spMkLst>
            <pc:docMk/>
            <pc:sldMk cId="2521740930" sldId="273"/>
            <ac:spMk id="192" creationId="{E8080DA8-BC93-8A49-941C-632E8CCC32CC}"/>
          </ac:spMkLst>
        </pc:spChg>
        <pc:picChg chg="mod">
          <ac:chgData name="Vinh Ta" userId="e2ba3b905257cf8f" providerId="LiveId" clId="{C45EAB54-1AFD-B04C-B405-B9163C4779BA}" dt="2022-10-25T21:38:03.132" v="2263" actId="167"/>
          <ac:picMkLst>
            <pc:docMk/>
            <pc:sldMk cId="2521740930" sldId="273"/>
            <ac:picMk id="190" creationId="{3F83323A-C0A1-D848-850D-6A9D03486576}"/>
          </ac:picMkLst>
        </pc:picChg>
        <pc:picChg chg="mod">
          <ac:chgData name="Vinh Ta" userId="e2ba3b905257cf8f" providerId="LiveId" clId="{C45EAB54-1AFD-B04C-B405-B9163C4779BA}" dt="2022-10-25T21:38:03.132" v="2263" actId="167"/>
          <ac:picMkLst>
            <pc:docMk/>
            <pc:sldMk cId="2521740930" sldId="273"/>
            <ac:picMk id="191" creationId="{BAB89702-D299-B847-A016-A69889CB260C}"/>
          </ac:picMkLst>
        </pc:picChg>
      </pc:sldChg>
      <pc:sldChg chg="addSp modSp mod modNotesTx">
        <pc:chgData name="Vinh Ta" userId="e2ba3b905257cf8f" providerId="LiveId" clId="{C45EAB54-1AFD-B04C-B405-B9163C4779BA}" dt="2022-10-25T23:40:05.188" v="2677"/>
        <pc:sldMkLst>
          <pc:docMk/>
          <pc:sldMk cId="1080462972" sldId="274"/>
        </pc:sldMkLst>
        <pc:spChg chg="mod">
          <ac:chgData name="Vinh Ta" userId="e2ba3b905257cf8f" providerId="LiveId" clId="{C45EAB54-1AFD-B04C-B405-B9163C4779BA}" dt="2022-10-24T23:24:19.536" v="1924" actId="1076"/>
          <ac:spMkLst>
            <pc:docMk/>
            <pc:sldMk cId="1080462972" sldId="274"/>
            <ac:spMk id="3" creationId="{91543423-998A-7E40-A5FF-FF30045416B3}"/>
          </ac:spMkLst>
        </pc:spChg>
        <pc:spChg chg="add mod">
          <ac:chgData name="Vinh Ta" userId="e2ba3b905257cf8f" providerId="LiveId" clId="{C45EAB54-1AFD-B04C-B405-B9163C4779BA}" dt="2022-10-25T23:40:05.188" v="2677"/>
          <ac:spMkLst>
            <pc:docMk/>
            <pc:sldMk cId="1080462972" sldId="274"/>
            <ac:spMk id="4" creationId="{85D63C64-03A6-3B48-BC01-903E14C26B8F}"/>
          </ac:spMkLst>
        </pc:spChg>
      </pc:sldChg>
      <pc:sldChg chg="addSp modSp mod modNotesTx">
        <pc:chgData name="Vinh Ta" userId="e2ba3b905257cf8f" providerId="LiveId" clId="{C45EAB54-1AFD-B04C-B405-B9163C4779BA}" dt="2022-10-25T23:40:05.188" v="2677"/>
        <pc:sldMkLst>
          <pc:docMk/>
          <pc:sldMk cId="604924059" sldId="275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604924059" sldId="275"/>
            <ac:spMk id="3" creationId="{ECE4BB0B-58B3-3847-9510-B21C4FA468D5}"/>
          </ac:spMkLst>
        </pc:spChg>
        <pc:spChg chg="mod">
          <ac:chgData name="Vinh Ta" userId="e2ba3b905257cf8f" providerId="LiveId" clId="{C45EAB54-1AFD-B04C-B405-B9163C4779BA}" dt="2022-10-24T23:24:03.107" v="1922" actId="20577"/>
          <ac:spMkLst>
            <pc:docMk/>
            <pc:sldMk cId="604924059" sldId="275"/>
            <ac:spMk id="5" creationId="{864B9E03-5884-6346-9166-1A5146676372}"/>
          </ac:spMkLst>
        </pc:spChg>
      </pc:sldChg>
      <pc:sldChg chg="addSp modSp">
        <pc:chgData name="Vinh Ta" userId="e2ba3b905257cf8f" providerId="LiveId" clId="{C45EAB54-1AFD-B04C-B405-B9163C4779BA}" dt="2022-10-25T23:40:05.188" v="2677"/>
        <pc:sldMkLst>
          <pc:docMk/>
          <pc:sldMk cId="2789725160" sldId="276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2789725160" sldId="276"/>
            <ac:spMk id="4" creationId="{D8AC6FEC-5812-BC4F-9CA9-16354960E873}"/>
          </ac:spMkLst>
        </pc:spChg>
      </pc:sldChg>
      <pc:sldChg chg="addSp modSp mod modShow modNotesTx">
        <pc:chgData name="Vinh Ta" userId="e2ba3b905257cf8f" providerId="LiveId" clId="{C45EAB54-1AFD-B04C-B405-B9163C4779BA}" dt="2022-10-25T23:40:05.188" v="2677"/>
        <pc:sldMkLst>
          <pc:docMk/>
          <pc:sldMk cId="2985466431" sldId="277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2985466431" sldId="277"/>
            <ac:spMk id="3" creationId="{0CA75376-B63E-5C42-90DE-114A92BD1EF7}"/>
          </ac:spMkLst>
        </pc:spChg>
      </pc:sldChg>
      <pc:sldChg chg="addSp modSp">
        <pc:chgData name="Vinh Ta" userId="e2ba3b905257cf8f" providerId="LiveId" clId="{C45EAB54-1AFD-B04C-B405-B9163C4779BA}" dt="2022-10-25T23:40:05.188" v="2677"/>
        <pc:sldMkLst>
          <pc:docMk/>
          <pc:sldMk cId="3610058692" sldId="278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3610058692" sldId="278"/>
            <ac:spMk id="3" creationId="{42112618-B507-6E4F-9688-E80E9981FF6A}"/>
          </ac:spMkLst>
        </pc:spChg>
      </pc:sldChg>
      <pc:sldChg chg="addSp delSp modSp mod ord delAnim modAnim">
        <pc:chgData name="Vinh Ta" userId="e2ba3b905257cf8f" providerId="LiveId" clId="{C45EAB54-1AFD-B04C-B405-B9163C4779BA}" dt="2022-10-26T03:48:33.651" v="3115" actId="20577"/>
        <pc:sldMkLst>
          <pc:docMk/>
          <pc:sldMk cId="3690687788" sldId="279"/>
        </pc:sldMkLst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3" creationId="{878FBF5E-5FC9-4948-B774-15C554706089}"/>
          </ac:spMkLst>
        </pc:spChg>
        <pc:spChg chg="mod">
          <ac:chgData name="Vinh Ta" userId="e2ba3b905257cf8f" providerId="LiveId" clId="{C45EAB54-1AFD-B04C-B405-B9163C4779BA}" dt="2022-10-26T03:48:33.651" v="3115" actId="20577"/>
          <ac:spMkLst>
            <pc:docMk/>
            <pc:sldMk cId="3690687788" sldId="279"/>
            <ac:spMk id="6" creationId="{905761F4-5953-ED4E-BF96-094A3F5C7E4D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7" creationId="{59E2A5F8-1DAC-B745-B417-7A53AA842A17}"/>
          </ac:spMkLst>
        </pc:spChg>
        <pc:spChg chg="del">
          <ac:chgData name="Vinh Ta" userId="e2ba3b905257cf8f" providerId="LiveId" clId="{C45EAB54-1AFD-B04C-B405-B9163C4779BA}" dt="2022-10-20T17:00:19.789" v="2" actId="478"/>
          <ac:spMkLst>
            <pc:docMk/>
            <pc:sldMk cId="3690687788" sldId="279"/>
            <ac:spMk id="8" creationId="{78EEA83D-6FF9-384E-B1DE-866191498676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9" creationId="{A3408394-D7B6-074B-BC90-58839FD41EC3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10" creationId="{9B8CC5D1-3D19-864F-B728-1AB47F982D5B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11" creationId="{AAD3FDC0-AC6F-7148-AFF0-41F71CC213A6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12" creationId="{2C2C5233-B88B-B546-87E0-658A8C2AF6A5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13" creationId="{5503B48A-015F-CB48-8AB7-FE58E913AF7A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14" creationId="{D98A8AE8-3453-BF41-BED4-AC36648E69A1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15" creationId="{167D014A-CE10-EA4F-9530-5B34411DC2B1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16" creationId="{1EF1CB46-56EC-7846-BA6A-768C56A60C74}"/>
          </ac:spMkLst>
        </pc:spChg>
        <pc:spChg chg="add mod">
          <ac:chgData name="Vinh Ta" userId="e2ba3b905257cf8f" providerId="LiveId" clId="{C45EAB54-1AFD-B04C-B405-B9163C4779BA}" dt="2022-10-26T03:46:55.240" v="3057" actId="1076"/>
          <ac:spMkLst>
            <pc:docMk/>
            <pc:sldMk cId="3690687788" sldId="279"/>
            <ac:spMk id="17" creationId="{F4617BAD-13B7-DA43-8017-AAE8CB5CEA7F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19" creationId="{87587D0B-DF99-C242-99E3-F9FF85DF95D3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20" creationId="{8508D7BF-3A0E-C54D-990A-DA40A9A06EEB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21" creationId="{537D8CCB-ADD0-DE47-999D-6A27D60E2626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22" creationId="{DD1C6418-7189-E94A-8635-C901E0F76B82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23" creationId="{BA6BE49C-74A8-014E-A4CA-856108959731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24" creationId="{D8F08B5F-C989-E649-AF85-43BF55262E8A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25" creationId="{A143D996-192C-3548-AEDA-980995898A0C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26" creationId="{14C65C8D-B7C5-9F4C-BC8F-4F0C13C3EFC0}"/>
          </ac:spMkLst>
        </pc:spChg>
        <pc:spChg chg="mod">
          <ac:chgData name="Vinh Ta" userId="e2ba3b905257cf8f" providerId="LiveId" clId="{C45EAB54-1AFD-B04C-B405-B9163C4779BA}" dt="2022-10-26T03:47:57.145" v="3061" actId="1076"/>
          <ac:spMkLst>
            <pc:docMk/>
            <pc:sldMk cId="3690687788" sldId="279"/>
            <ac:spMk id="27" creationId="{AC309124-EF98-AA43-A7A8-A2C46B19CE83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0" creationId="{8589192A-590C-9541-927F-E826E74CBCED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1" creationId="{34822DFE-6038-5C42-9701-3B8B1E342011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2" creationId="{121E2DD1-1891-7345-9878-869CF116C7D6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3" creationId="{586B4FCD-06FC-0B42-9907-A880E1E2D578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4" creationId="{87818037-FAAF-D84A-A22F-C075ACBC8A72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5" creationId="{647754C9-91ED-3B45-BAEE-5BB9DCDDD23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6" creationId="{208F3828-9BF6-DB46-AA44-89AEABBCDD6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7" creationId="{CF1C64C0-F66E-DB4F-860C-CEA59106998C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8" creationId="{87A41121-37C9-F447-BD77-6359FA2A8E80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39" creationId="{3E880A9E-4AA7-F347-B8D8-12DA0ACF9F91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0" creationId="{9ACE302E-E508-4947-94A2-7CC7ED1F3E7D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1" creationId="{9EB68DA4-0AA4-1B4E-B1DC-1E334A27917A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2" creationId="{E747D122-4033-FF42-94B7-C92036CB13CF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3" creationId="{7FA62F24-C686-D549-88B1-C74377937141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4" creationId="{E82591C0-D6F1-CC40-AC39-9DBF243DB82F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5" creationId="{B0F8798A-5864-9F4E-8EE6-C2691E63A6F3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6" creationId="{2F6FE22F-F292-AA40-8E1D-CD1981C1FB8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7" creationId="{02D9A6A4-CD03-A142-8955-E897C0748852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8" creationId="{641263C4-54CD-A844-BD98-F4524FB5D130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49" creationId="{BFC192A8-127E-5447-9B10-56FDE3ADB6C1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0" creationId="{17A9FC3F-8F32-9A4E-B086-68ED873192B6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1" creationId="{22A820D5-5BE6-8C46-847F-EF9CED74DE08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2" creationId="{3DBDC60E-2BAB-8747-B76E-565FA57E345B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3" creationId="{2028F458-B016-804C-A122-3D898E3C037F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4" creationId="{22613217-9F1D-C048-BB03-6ADAF6B0BD08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5" creationId="{4277F9F6-D4B3-1D4D-BB3F-B1D996C95C1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6" creationId="{02851340-15E3-0C45-A744-CD54D273B490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7" creationId="{FCC70BD1-58D6-4C44-93A2-A2EC66DB65C7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8" creationId="{DB944F6F-0769-3847-B61E-023E4160ED20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59" creationId="{55E32376-A424-6C44-BCDA-FEA756980034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0" creationId="{F46E29EE-0CF2-E143-A67F-ED79C518A906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1" creationId="{8F6BC2FE-7E89-B240-9EFB-A90E0FDEC03C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2" creationId="{5BB224AF-D868-6841-A1BA-696959FF9892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3" creationId="{103A7234-AB15-1040-9B09-E514C20BABB8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4" creationId="{07B68D5A-C92F-7543-BC84-727AEF8CE645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5" creationId="{B5FA4F7F-5071-F742-AE26-2BDA1BF6CD98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6" creationId="{646D69EB-0DEE-EC47-ACC3-42E9D97A7B2C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7" creationId="{3AEB36C5-4E84-0D4F-9CA1-93F71BDF710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8" creationId="{E21AEB1C-5D41-D645-8605-6A75020E352C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69" creationId="{29F9E32A-3D19-DA45-A306-F599C2E33C63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0" creationId="{9721DB66-8A25-C949-B787-E47234BE1331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1" creationId="{FFD61A7F-0A18-CC49-A88D-152A3DB66C5F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2" creationId="{AEB332EA-70BA-ED4A-AB5A-379545166F37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3" creationId="{E09EE301-3366-4B4D-BEAD-81E808F176FC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4" creationId="{5D79184E-BDD4-314F-819D-F42709FBC4DA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5" creationId="{4343B4F0-6C8A-0C43-AB14-6782BE5CF39D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6" creationId="{E512402B-BA98-504E-B073-634FD1D2377D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7" creationId="{6CAF3158-9340-FA4C-9435-87AF56C06248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8" creationId="{DC3D8E6D-DCBF-B84D-9C31-6ECB4A87ECCA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79" creationId="{0085C61F-E521-2746-9646-B7C0E663CE06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0" creationId="{53F964CE-3234-144E-AEC9-98A2236F5A30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1" creationId="{52A5D425-A4BE-2B48-AF9F-A50EE4D96595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2" creationId="{19CF00FF-918E-A24C-996E-FFFD094686B8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3" creationId="{030A8D7B-ABF5-B545-892B-69F1FF9AB101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4" creationId="{C41924B0-97AA-0A4C-9834-4DC19EE0207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5" creationId="{B77E77C4-C19F-BA44-B95A-85625B4127B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6" creationId="{846E6B7E-2CB8-8A42-8DE6-C52B2C541BD3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7" creationId="{B40EF0BB-A60A-EE47-802B-901327CEF041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8" creationId="{5D6F5BBB-EE83-2A42-B290-98B6B95AE9B8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89" creationId="{C2448023-A6DC-EA4C-B81B-FD626D52CDD0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0" creationId="{43A818E2-4F33-7540-ADE4-05E7DAB9B68B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1" creationId="{0AE589CD-128C-D74B-BB9E-6CFC3C967A76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2" creationId="{ED6ED787-F4CA-3D4A-BA1A-66071685D0FF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3" creationId="{99CA868C-8138-2246-8780-CBF00666BCEC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4" creationId="{1F88B76A-33E9-C24B-AE36-1728EF37A34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5" creationId="{BB4D9576-3FCA-254E-9F1A-735B131400A7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6" creationId="{690FA690-E586-424C-B833-921CE01C96D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7" creationId="{C6C62A4E-65FE-9247-BAB1-83C37C4DAF02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8" creationId="{C65C7D91-7CB6-FE4F-A4DA-C12E8352A2DC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99" creationId="{26F64926-E0D5-4D45-851A-6906B42C4E13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100" creationId="{08985D9A-E2E7-6D4B-84FE-22B92CBD816B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101" creationId="{7472A7B8-14BA-8842-8D47-6B89B8008D93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102" creationId="{F6010C9A-2BAA-A141-B24A-54E763FA9BA9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103" creationId="{F7B2AC40-ADCA-CD4C-9025-B0FFFC99C69A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104" creationId="{830C12CA-1A14-4E4A-9A2C-3930D1A21676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105" creationId="{950E465D-1EB7-EF4F-AB78-D27CEF0911B8}"/>
          </ac:spMkLst>
        </pc:spChg>
        <pc:spChg chg="add mod">
          <ac:chgData name="Vinh Ta" userId="e2ba3b905257cf8f" providerId="LiveId" clId="{C45EAB54-1AFD-B04C-B405-B9163C4779BA}" dt="2022-10-26T03:39:30.803" v="2935" actId="164"/>
          <ac:spMkLst>
            <pc:docMk/>
            <pc:sldMk cId="3690687788" sldId="279"/>
            <ac:spMk id="106" creationId="{09F891C8-AF3B-BE4D-8656-2A3A03DF6A17}"/>
          </ac:spMkLst>
        </pc:spChg>
        <pc:spChg chg="add del mod">
          <ac:chgData name="Vinh Ta" userId="e2ba3b905257cf8f" providerId="LiveId" clId="{C45EAB54-1AFD-B04C-B405-B9163C4779BA}" dt="2022-10-26T03:38:55.771" v="2933" actId="478"/>
          <ac:spMkLst>
            <pc:docMk/>
            <pc:sldMk cId="3690687788" sldId="279"/>
            <ac:spMk id="110" creationId="{F3E88378-2F23-0549-BD3B-6C5EA77BC93B}"/>
          </ac:spMkLst>
        </pc:spChg>
        <pc:spChg chg="add mod">
          <ac:chgData name="Vinh Ta" userId="e2ba3b905257cf8f" providerId="LiveId" clId="{C45EAB54-1AFD-B04C-B405-B9163C4779BA}" dt="2022-10-26T03:46:08.280" v="3050" actId="164"/>
          <ac:spMkLst>
            <pc:docMk/>
            <pc:sldMk cId="3690687788" sldId="279"/>
            <ac:spMk id="111" creationId="{15668796-9950-FE4E-8D36-4F809BD4F785}"/>
          </ac:spMkLst>
        </pc:spChg>
        <pc:spChg chg="add del mod">
          <ac:chgData name="Vinh Ta" userId="e2ba3b905257cf8f" providerId="LiveId" clId="{C45EAB54-1AFD-B04C-B405-B9163C4779BA}" dt="2022-10-26T03:41:50.809" v="2970" actId="478"/>
          <ac:spMkLst>
            <pc:docMk/>
            <pc:sldMk cId="3690687788" sldId="279"/>
            <ac:spMk id="112" creationId="{C369613B-883F-D141-82DE-8D870B9D2A81}"/>
          </ac:spMkLst>
        </pc:spChg>
        <pc:spChg chg="add mod">
          <ac:chgData name="Vinh Ta" userId="e2ba3b905257cf8f" providerId="LiveId" clId="{C45EAB54-1AFD-B04C-B405-B9163C4779BA}" dt="2022-10-26T03:47:00.235" v="3058" actId="404"/>
          <ac:spMkLst>
            <pc:docMk/>
            <pc:sldMk cId="3690687788" sldId="279"/>
            <ac:spMk id="113" creationId="{3ED53D3C-5B1A-C440-8C05-0813D4D61528}"/>
          </ac:spMkLst>
        </pc:spChg>
        <pc:spChg chg="add mod">
          <ac:chgData name="Vinh Ta" userId="e2ba3b905257cf8f" providerId="LiveId" clId="{C45EAB54-1AFD-B04C-B405-B9163C4779BA}" dt="2022-10-26T03:46:08.280" v="3050" actId="164"/>
          <ac:spMkLst>
            <pc:docMk/>
            <pc:sldMk cId="3690687788" sldId="279"/>
            <ac:spMk id="117" creationId="{AD450AE0-0131-B147-8F51-307430CA4562}"/>
          </ac:spMkLst>
        </pc:spChg>
        <pc:spChg chg="add mod">
          <ac:chgData name="Vinh Ta" userId="e2ba3b905257cf8f" providerId="LiveId" clId="{C45EAB54-1AFD-B04C-B405-B9163C4779BA}" dt="2022-10-26T03:47:00.235" v="3058" actId="404"/>
          <ac:spMkLst>
            <pc:docMk/>
            <pc:sldMk cId="3690687788" sldId="279"/>
            <ac:spMk id="119" creationId="{9BB6F68F-1796-ED4B-8509-2ED4FE872201}"/>
          </ac:spMkLst>
        </pc:spChg>
        <pc:grpChg chg="add mod">
          <ac:chgData name="Vinh Ta" userId="e2ba3b905257cf8f" providerId="LiveId" clId="{C45EAB54-1AFD-B04C-B405-B9163C4779BA}" dt="2022-10-26T03:46:08.280" v="3050" actId="164"/>
          <ac:grpSpMkLst>
            <pc:docMk/>
            <pc:sldMk cId="3690687788" sldId="279"/>
            <ac:grpSpMk id="18" creationId="{D301CE34-2408-2844-8C55-55F1188F676E}"/>
          </ac:grpSpMkLst>
        </pc:grpChg>
        <pc:grpChg chg="add mod">
          <ac:chgData name="Vinh Ta" userId="e2ba3b905257cf8f" providerId="LiveId" clId="{C45EAB54-1AFD-B04C-B405-B9163C4779BA}" dt="2022-10-26T03:46:47.043" v="3055" actId="1076"/>
          <ac:grpSpMkLst>
            <pc:docMk/>
            <pc:sldMk cId="3690687788" sldId="279"/>
            <ac:grpSpMk id="122" creationId="{06C21D32-7F7B-104B-8202-47A3A605C167}"/>
          </ac:grpSpMkLst>
        </pc:grpChg>
        <pc:picChg chg="mod">
          <ac:chgData name="Vinh Ta" userId="e2ba3b905257cf8f" providerId="LiveId" clId="{C45EAB54-1AFD-B04C-B405-B9163C4779BA}" dt="2022-10-26T03:47:57.145" v="3061" actId="1076"/>
          <ac:picMkLst>
            <pc:docMk/>
            <pc:sldMk cId="3690687788" sldId="279"/>
            <ac:picMk id="5" creationId="{3A62310B-5237-184B-B065-9C29790034BF}"/>
          </ac:picMkLst>
        </pc:picChg>
        <pc:picChg chg="add del mod modCrop">
          <ac:chgData name="Vinh Ta" userId="e2ba3b905257cf8f" providerId="LiveId" clId="{C45EAB54-1AFD-B04C-B405-B9163C4779BA}" dt="2022-10-26T03:47:49.551" v="3059" actId="478"/>
          <ac:picMkLst>
            <pc:docMk/>
            <pc:sldMk cId="3690687788" sldId="279"/>
            <ac:picMk id="28" creationId="{1A7C6545-AFC8-354E-9597-AB2E41DF3D2B}"/>
          </ac:picMkLst>
        </pc:picChg>
        <pc:cxnChg chg="mod">
          <ac:chgData name="Vinh Ta" userId="e2ba3b905257cf8f" providerId="LiveId" clId="{C45EAB54-1AFD-B04C-B405-B9163C4779BA}" dt="2022-10-26T03:47:57.145" v="3061" actId="1076"/>
          <ac:cxnSpMkLst>
            <pc:docMk/>
            <pc:sldMk cId="3690687788" sldId="279"/>
            <ac:cxnSpMk id="29" creationId="{5AE00A9B-5F9C-F64D-B325-6564142CF1FF}"/>
          </ac:cxnSpMkLst>
        </pc:cxnChg>
        <pc:cxnChg chg="add mod">
          <ac:chgData name="Vinh Ta" userId="e2ba3b905257cf8f" providerId="LiveId" clId="{C45EAB54-1AFD-B04C-B405-B9163C4779BA}" dt="2022-10-26T03:39:30.803" v="2935" actId="164"/>
          <ac:cxnSpMkLst>
            <pc:docMk/>
            <pc:sldMk cId="3690687788" sldId="279"/>
            <ac:cxnSpMk id="107" creationId="{76939CBA-09ED-F640-B8A3-FD6F706A222A}"/>
          </ac:cxnSpMkLst>
        </pc:cxnChg>
        <pc:cxnChg chg="add mod">
          <ac:chgData name="Vinh Ta" userId="e2ba3b905257cf8f" providerId="LiveId" clId="{C45EAB54-1AFD-B04C-B405-B9163C4779BA}" dt="2022-10-26T03:39:30.803" v="2935" actId="164"/>
          <ac:cxnSpMkLst>
            <pc:docMk/>
            <pc:sldMk cId="3690687788" sldId="279"/>
            <ac:cxnSpMk id="108" creationId="{9FD70ABD-DD55-F046-B812-8081C52878C0}"/>
          </ac:cxnSpMkLst>
        </pc:cxnChg>
        <pc:cxnChg chg="add del mod">
          <ac:chgData name="Vinh Ta" userId="e2ba3b905257cf8f" providerId="LiveId" clId="{C45EAB54-1AFD-B04C-B405-B9163C4779BA}" dt="2022-10-26T03:38:52.684" v="2932" actId="478"/>
          <ac:cxnSpMkLst>
            <pc:docMk/>
            <pc:sldMk cId="3690687788" sldId="279"/>
            <ac:cxnSpMk id="109" creationId="{E84A05C0-2F8A-4E4F-B9BB-2502B670963C}"/>
          </ac:cxnSpMkLst>
        </pc:cxnChg>
        <pc:cxnChg chg="add mod">
          <ac:chgData name="Vinh Ta" userId="e2ba3b905257cf8f" providerId="LiveId" clId="{C45EAB54-1AFD-B04C-B405-B9163C4779BA}" dt="2022-10-26T03:46:08.280" v="3050" actId="164"/>
          <ac:cxnSpMkLst>
            <pc:docMk/>
            <pc:sldMk cId="3690687788" sldId="279"/>
            <ac:cxnSpMk id="115" creationId="{FC9575BA-81AC-7C4C-B15E-08DE44A6064C}"/>
          </ac:cxnSpMkLst>
        </pc:cxnChg>
        <pc:cxnChg chg="add mod">
          <ac:chgData name="Vinh Ta" userId="e2ba3b905257cf8f" providerId="LiveId" clId="{C45EAB54-1AFD-B04C-B405-B9163C4779BA}" dt="2022-10-26T03:46:08.280" v="3050" actId="164"/>
          <ac:cxnSpMkLst>
            <pc:docMk/>
            <pc:sldMk cId="3690687788" sldId="279"/>
            <ac:cxnSpMk id="121" creationId="{01C811F3-EF9B-EC42-A52D-AF2740A8B509}"/>
          </ac:cxnSpMkLst>
        </pc:cxnChg>
      </pc:sldChg>
      <pc:sldChg chg="addSp modSp">
        <pc:chgData name="Vinh Ta" userId="e2ba3b905257cf8f" providerId="LiveId" clId="{C45EAB54-1AFD-B04C-B405-B9163C4779BA}" dt="2022-10-25T23:40:05.188" v="2677"/>
        <pc:sldMkLst>
          <pc:docMk/>
          <pc:sldMk cId="710987884" sldId="281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710987884" sldId="281"/>
            <ac:spMk id="3" creationId="{9A62FC60-EC37-C44A-98EF-21F82B4E568B}"/>
          </ac:spMkLst>
        </pc:spChg>
      </pc:sldChg>
      <pc:sldChg chg="addSp modSp add mod modShow">
        <pc:chgData name="Vinh Ta" userId="e2ba3b905257cf8f" providerId="LiveId" clId="{C45EAB54-1AFD-B04C-B405-B9163C4779BA}" dt="2022-10-26T16:21:12.842" v="3493" actId="729"/>
        <pc:sldMkLst>
          <pc:docMk/>
          <pc:sldMk cId="3111894394" sldId="282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3111894394" sldId="282"/>
            <ac:spMk id="4" creationId="{FB136572-3A02-9E4F-A3DA-D467B7627901}"/>
          </ac:spMkLst>
        </pc:spChg>
        <pc:spChg chg="mod">
          <ac:chgData name="Vinh Ta" userId="e2ba3b905257cf8f" providerId="LiveId" clId="{C45EAB54-1AFD-B04C-B405-B9163C4779BA}" dt="2022-10-24T23:14:01.408" v="1488" actId="20577"/>
          <ac:spMkLst>
            <pc:docMk/>
            <pc:sldMk cId="3111894394" sldId="282"/>
            <ac:spMk id="12" creationId="{81BA29E2-78DF-F34A-B3CF-4CA88DBFEB00}"/>
          </ac:spMkLst>
        </pc:spChg>
      </pc:sldChg>
      <pc:sldChg chg="addSp delSp modSp add mod">
        <pc:chgData name="Vinh Ta" userId="e2ba3b905257cf8f" providerId="LiveId" clId="{C45EAB54-1AFD-B04C-B405-B9163C4779BA}" dt="2022-10-25T23:40:05.188" v="2677"/>
        <pc:sldMkLst>
          <pc:docMk/>
          <pc:sldMk cId="3864765759" sldId="283"/>
        </pc:sldMkLst>
        <pc:spChg chg="del">
          <ac:chgData name="Vinh Ta" userId="e2ba3b905257cf8f" providerId="LiveId" clId="{C45EAB54-1AFD-B04C-B405-B9163C4779BA}" dt="2022-10-24T23:15:32.837" v="1498" actId="478"/>
          <ac:spMkLst>
            <pc:docMk/>
            <pc:sldMk cId="3864765759" sldId="283"/>
            <ac:spMk id="3" creationId="{91543423-998A-7E40-A5FF-FF30045416B3}"/>
          </ac:spMkLst>
        </pc:spChg>
        <pc:spChg chg="add del mod">
          <ac:chgData name="Vinh Ta" userId="e2ba3b905257cf8f" providerId="LiveId" clId="{C45EAB54-1AFD-B04C-B405-B9163C4779BA}" dt="2022-10-24T23:15:34.587" v="1499" actId="478"/>
          <ac:spMkLst>
            <pc:docMk/>
            <pc:sldMk cId="3864765759" sldId="283"/>
            <ac:spMk id="6" creationId="{2B2EFD58-3FEA-0340-B990-E56FCDE787D4}"/>
          </ac:spMkLst>
        </pc:spChg>
        <pc:spChg chg="add mod">
          <ac:chgData name="Vinh Ta" userId="e2ba3b905257cf8f" providerId="LiveId" clId="{C45EAB54-1AFD-B04C-B405-B9163C4779BA}" dt="2022-10-24T23:17:01.480" v="1514" actId="1076"/>
          <ac:spMkLst>
            <pc:docMk/>
            <pc:sldMk cId="3864765759" sldId="283"/>
            <ac:spMk id="7" creationId="{69C2D893-A8EF-4A4B-BFBB-FE17128D99DA}"/>
          </ac:spMkLst>
        </pc:spChg>
        <pc:spChg chg="add mod">
          <ac:chgData name="Vinh Ta" userId="e2ba3b905257cf8f" providerId="LiveId" clId="{C45EAB54-1AFD-B04C-B405-B9163C4779BA}" dt="2022-10-24T23:17:05.480" v="1515" actId="1076"/>
          <ac:spMkLst>
            <pc:docMk/>
            <pc:sldMk cId="3864765759" sldId="283"/>
            <ac:spMk id="8" creationId="{E2A4D321-A427-BB4D-A8A5-9B9FC9642FC7}"/>
          </ac:spMkLst>
        </pc:spChg>
        <pc:spChg chg="add mod">
          <ac:chgData name="Vinh Ta" userId="e2ba3b905257cf8f" providerId="LiveId" clId="{C45EAB54-1AFD-B04C-B405-B9163C4779BA}" dt="2022-10-24T23:18:27.128" v="1668" actId="1076"/>
          <ac:spMkLst>
            <pc:docMk/>
            <pc:sldMk cId="3864765759" sldId="283"/>
            <ac:spMk id="9" creationId="{6071EB13-817C-0D4B-8105-913507EB69A5}"/>
          </ac:spMkLst>
        </pc:spChg>
        <pc:spChg chg="add mod">
          <ac:chgData name="Vinh Ta" userId="e2ba3b905257cf8f" providerId="LiveId" clId="{C45EAB54-1AFD-B04C-B405-B9163C4779BA}" dt="2022-10-25T23:40:05.188" v="2677"/>
          <ac:spMkLst>
            <pc:docMk/>
            <pc:sldMk cId="3864765759" sldId="283"/>
            <ac:spMk id="14" creationId="{67FA8285-A57F-3C43-9DAC-3646E41004A0}"/>
          </ac:spMkLst>
        </pc:spChg>
        <pc:picChg chg="mod">
          <ac:chgData name="Vinh Ta" userId="e2ba3b905257cf8f" providerId="LiveId" clId="{C45EAB54-1AFD-B04C-B405-B9163C4779BA}" dt="2022-10-24T23:16:58.161" v="1513" actId="1076"/>
          <ac:picMkLst>
            <pc:docMk/>
            <pc:sldMk cId="3864765759" sldId="283"/>
            <ac:picMk id="5" creationId="{3B9D2DF0-8789-4443-AD14-992C76BF715D}"/>
          </ac:picMkLst>
        </pc:picChg>
        <pc:cxnChg chg="add mod">
          <ac:chgData name="Vinh Ta" userId="e2ba3b905257cf8f" providerId="LiveId" clId="{C45EAB54-1AFD-B04C-B405-B9163C4779BA}" dt="2022-10-24T23:18:43.977" v="1672" actId="692"/>
          <ac:cxnSpMkLst>
            <pc:docMk/>
            <pc:sldMk cId="3864765759" sldId="283"/>
            <ac:cxnSpMk id="11" creationId="{DB782E55-DEFB-C642-903D-B43C4F9E173F}"/>
          </ac:cxnSpMkLst>
        </pc:cxnChg>
        <pc:cxnChg chg="add mod">
          <ac:chgData name="Vinh Ta" userId="e2ba3b905257cf8f" providerId="LiveId" clId="{C45EAB54-1AFD-B04C-B405-B9163C4779BA}" dt="2022-10-24T23:19:06.273" v="1680" actId="692"/>
          <ac:cxnSpMkLst>
            <pc:docMk/>
            <pc:sldMk cId="3864765759" sldId="283"/>
            <ac:cxnSpMk id="13" creationId="{31F6B9B1-DD57-1C4A-9FE4-9895BBFE452E}"/>
          </ac:cxnSpMkLst>
        </pc:cxnChg>
      </pc:sldChg>
      <pc:sldChg chg="addSp modSp add">
        <pc:chgData name="Vinh Ta" userId="e2ba3b905257cf8f" providerId="LiveId" clId="{C45EAB54-1AFD-B04C-B405-B9163C4779BA}" dt="2022-10-25T23:40:05.188" v="2677"/>
        <pc:sldMkLst>
          <pc:docMk/>
          <pc:sldMk cId="2513798456" sldId="284"/>
        </pc:sldMkLst>
        <pc:spChg chg="add mod">
          <ac:chgData name="Vinh Ta" userId="e2ba3b905257cf8f" providerId="LiveId" clId="{C45EAB54-1AFD-B04C-B405-B9163C4779BA}" dt="2022-10-25T23:40:05.188" v="2677"/>
          <ac:spMkLst>
            <pc:docMk/>
            <pc:sldMk cId="2513798456" sldId="284"/>
            <ac:spMk id="3" creationId="{84CF3FC8-8519-AC44-9B62-6A0FF11D4913}"/>
          </ac:spMkLst>
        </pc:spChg>
      </pc:sldChg>
      <pc:sldChg chg="addSp delSp modSp new mod">
        <pc:chgData name="Vinh Ta" userId="e2ba3b905257cf8f" providerId="LiveId" clId="{C45EAB54-1AFD-B04C-B405-B9163C4779BA}" dt="2022-10-26T05:38:22.487" v="3459" actId="1076"/>
        <pc:sldMkLst>
          <pc:docMk/>
          <pc:sldMk cId="2963066343" sldId="285"/>
        </pc:sldMkLst>
        <pc:spChg chg="mod">
          <ac:chgData name="Vinh Ta" userId="e2ba3b905257cf8f" providerId="LiveId" clId="{C45EAB54-1AFD-B04C-B405-B9163C4779BA}" dt="2022-10-26T05:31:24.969" v="3155" actId="20577"/>
          <ac:spMkLst>
            <pc:docMk/>
            <pc:sldMk cId="2963066343" sldId="285"/>
            <ac:spMk id="2" creationId="{A914740E-B38F-7845-BC2B-F13B32875982}"/>
          </ac:spMkLst>
        </pc:spChg>
        <pc:spChg chg="del">
          <ac:chgData name="Vinh Ta" userId="e2ba3b905257cf8f" providerId="LiveId" clId="{C45EAB54-1AFD-B04C-B405-B9163C4779BA}" dt="2022-10-26T05:31:27.288" v="3156" actId="478"/>
          <ac:spMkLst>
            <pc:docMk/>
            <pc:sldMk cId="2963066343" sldId="285"/>
            <ac:spMk id="3" creationId="{5703196A-9B84-104B-AB30-911FD8E5E32F}"/>
          </ac:spMkLst>
        </pc:spChg>
        <pc:spChg chg="add mod">
          <ac:chgData name="Vinh Ta" userId="e2ba3b905257cf8f" providerId="LiveId" clId="{C45EAB54-1AFD-B04C-B405-B9163C4779BA}" dt="2022-10-26T05:34:37.488" v="3212" actId="1035"/>
          <ac:spMkLst>
            <pc:docMk/>
            <pc:sldMk cId="2963066343" sldId="285"/>
            <ac:spMk id="8" creationId="{EB6DA152-97B3-3E4E-BC31-20E00AB50C14}"/>
          </ac:spMkLst>
        </pc:spChg>
        <pc:spChg chg="add mod">
          <ac:chgData name="Vinh Ta" userId="e2ba3b905257cf8f" providerId="LiveId" clId="{C45EAB54-1AFD-B04C-B405-B9163C4779BA}" dt="2022-10-26T05:34:34.185" v="3209" actId="1035"/>
          <ac:spMkLst>
            <pc:docMk/>
            <pc:sldMk cId="2963066343" sldId="285"/>
            <ac:spMk id="9" creationId="{685BB2B8-F187-9241-A69C-630ECB7419F7}"/>
          </ac:spMkLst>
        </pc:spChg>
        <pc:spChg chg="add mod">
          <ac:chgData name="Vinh Ta" userId="e2ba3b905257cf8f" providerId="LiveId" clId="{C45EAB54-1AFD-B04C-B405-B9163C4779BA}" dt="2022-10-26T05:36:42.534" v="3289" actId="1076"/>
          <ac:spMkLst>
            <pc:docMk/>
            <pc:sldMk cId="2963066343" sldId="285"/>
            <ac:spMk id="10" creationId="{2EB6E48E-E595-BA40-896D-B84D7308E6D5}"/>
          </ac:spMkLst>
        </pc:spChg>
        <pc:spChg chg="add mod">
          <ac:chgData name="Vinh Ta" userId="e2ba3b905257cf8f" providerId="LiveId" clId="{C45EAB54-1AFD-B04C-B405-B9163C4779BA}" dt="2022-10-26T05:38:22.487" v="3459" actId="1076"/>
          <ac:spMkLst>
            <pc:docMk/>
            <pc:sldMk cId="2963066343" sldId="285"/>
            <ac:spMk id="11" creationId="{5DE25DC6-E741-DB4E-A4E4-142B02278CE1}"/>
          </ac:spMkLst>
        </pc:spChg>
        <pc:graphicFrameChg chg="add del mod">
          <ac:chgData name="Vinh Ta" userId="e2ba3b905257cf8f" providerId="LiveId" clId="{C45EAB54-1AFD-B04C-B405-B9163C4779BA}" dt="2022-10-26T05:32:16.492" v="3160" actId="478"/>
          <ac:graphicFrameMkLst>
            <pc:docMk/>
            <pc:sldMk cId="2963066343" sldId="285"/>
            <ac:graphicFrameMk id="5" creationId="{21335321-6E88-C04D-96C9-FF54AE95770E}"/>
          </ac:graphicFrameMkLst>
        </pc:graphicFrameChg>
        <pc:picChg chg="add mod">
          <ac:chgData name="Vinh Ta" userId="e2ba3b905257cf8f" providerId="LiveId" clId="{C45EAB54-1AFD-B04C-B405-B9163C4779BA}" dt="2022-10-26T05:34:09.228" v="3175" actId="1076"/>
          <ac:picMkLst>
            <pc:docMk/>
            <pc:sldMk cId="2963066343" sldId="285"/>
            <ac:picMk id="6" creationId="{8DB0666A-FA78-B546-BBBE-FCB1551F7552}"/>
          </ac:picMkLst>
        </pc:picChg>
        <pc:picChg chg="add mod">
          <ac:chgData name="Vinh Ta" userId="e2ba3b905257cf8f" providerId="LiveId" clId="{C45EAB54-1AFD-B04C-B405-B9163C4779BA}" dt="2022-10-26T05:34:07.613" v="3174" actId="1076"/>
          <ac:picMkLst>
            <pc:docMk/>
            <pc:sldMk cId="2963066343" sldId="285"/>
            <ac:picMk id="7" creationId="{DA1277EA-062B-A343-A630-498A3568CEE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Kernel Cycles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CPU</c:v>
                </c:pt>
                <c:pt idx="1">
                  <c:v>CGRA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14400</c:v>
                </c:pt>
                <c:pt idx="1">
                  <c:v>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48-9B4E-BE09-F09D8D4C8E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3375119"/>
        <c:axId val="1743018079"/>
      </c:barChart>
      <c:catAx>
        <c:axId val="1743375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3018079"/>
        <c:crosses val="autoZero"/>
        <c:auto val="1"/>
        <c:lblAlgn val="ctr"/>
        <c:lblOffset val="100"/>
        <c:noMultiLvlLbl val="0"/>
      </c:catAx>
      <c:valAx>
        <c:axId val="1743018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3375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Cycles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CPU</c:v>
                </c:pt>
                <c:pt idx="1">
                  <c:v>CGRA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40000</c:v>
                </c:pt>
                <c:pt idx="1">
                  <c:v>28000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B0-B843-BB0F-0461F76969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9420335"/>
        <c:axId val="1119672735"/>
      </c:barChart>
      <c:catAx>
        <c:axId val="1119420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672735"/>
        <c:crosses val="autoZero"/>
        <c:auto val="1"/>
        <c:lblAlgn val="ctr"/>
        <c:lblOffset val="100"/>
        <c:noMultiLvlLbl val="0"/>
      </c:catAx>
      <c:valAx>
        <c:axId val="111967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420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37D7A-D203-9645-9728-30CD6A5067E9}" type="doc">
      <dgm:prSet loTypeId="urn:microsoft.com/office/officeart/2005/8/layout/hierarchy3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59C62E0-7B57-6842-864F-1CAD601190D1}">
      <dgm:prSet phldrT="[Text]"/>
      <dgm:spPr/>
      <dgm:t>
        <a:bodyPr/>
        <a:lstStyle/>
        <a:p>
          <a:r>
            <a:rPr lang="en-US" dirty="0"/>
            <a:t>Loop Extraction</a:t>
          </a:r>
        </a:p>
      </dgm:t>
    </dgm:pt>
    <dgm:pt modelId="{33148FC9-4EC9-9D48-B3AA-AEDDF9DF9779}" type="parTrans" cxnId="{6A3DC9E6-F145-BE46-BCED-2AF513F1A7FD}">
      <dgm:prSet/>
      <dgm:spPr/>
      <dgm:t>
        <a:bodyPr/>
        <a:lstStyle/>
        <a:p>
          <a:endParaRPr lang="en-US"/>
        </a:p>
      </dgm:t>
    </dgm:pt>
    <dgm:pt modelId="{4AD4082B-759F-104D-9E9E-C23FB16112D4}" type="sibTrans" cxnId="{6A3DC9E6-F145-BE46-BCED-2AF513F1A7FD}">
      <dgm:prSet/>
      <dgm:spPr/>
      <dgm:t>
        <a:bodyPr/>
        <a:lstStyle/>
        <a:p>
          <a:endParaRPr lang="en-US"/>
        </a:p>
      </dgm:t>
    </dgm:pt>
    <dgm:pt modelId="{957A992E-6E61-8D49-AC2C-F921FDDD93CE}">
      <dgm:prSet phldrT="[Text]"/>
      <dgm:spPr/>
      <dgm:t>
        <a:bodyPr/>
        <a:lstStyle/>
        <a:p>
          <a:r>
            <a:rPr lang="en-US" dirty="0"/>
            <a:t>LLVM frontend passes to extract the loop</a:t>
          </a:r>
        </a:p>
      </dgm:t>
    </dgm:pt>
    <dgm:pt modelId="{93EC1B84-AFA6-1147-BBF0-17D8D234FFF5}" type="parTrans" cxnId="{1F327CD5-6D6D-5E4E-A8EF-378D5D557F40}">
      <dgm:prSet/>
      <dgm:spPr/>
      <dgm:t>
        <a:bodyPr/>
        <a:lstStyle/>
        <a:p>
          <a:endParaRPr lang="en-US"/>
        </a:p>
      </dgm:t>
    </dgm:pt>
    <dgm:pt modelId="{C6B049A5-30E9-9E43-9A0F-E30AD0712FC3}" type="sibTrans" cxnId="{1F327CD5-6D6D-5E4E-A8EF-378D5D557F40}">
      <dgm:prSet/>
      <dgm:spPr/>
      <dgm:t>
        <a:bodyPr/>
        <a:lstStyle/>
        <a:p>
          <a:endParaRPr lang="en-US"/>
        </a:p>
      </dgm:t>
    </dgm:pt>
    <dgm:pt modelId="{62FC2635-EAF0-F04C-A572-C264D8B40FD1}">
      <dgm:prSet phldrT="[Text]"/>
      <dgm:spPr/>
      <dgm:t>
        <a:bodyPr/>
        <a:lstStyle/>
        <a:p>
          <a:r>
            <a:rPr lang="en-US" dirty="0"/>
            <a:t>DFG generation</a:t>
          </a:r>
        </a:p>
      </dgm:t>
    </dgm:pt>
    <dgm:pt modelId="{8DE485A5-04E8-E248-866A-4EB18CA75F7A}" type="parTrans" cxnId="{DA196483-8D33-A94A-B86D-4AA2FCA1B9E7}">
      <dgm:prSet/>
      <dgm:spPr/>
      <dgm:t>
        <a:bodyPr/>
        <a:lstStyle/>
        <a:p>
          <a:endParaRPr lang="en-US"/>
        </a:p>
      </dgm:t>
    </dgm:pt>
    <dgm:pt modelId="{B12E7707-FEE0-EE4F-A68B-89F799B5141B}" type="sibTrans" cxnId="{DA196483-8D33-A94A-B86D-4AA2FCA1B9E7}">
      <dgm:prSet/>
      <dgm:spPr/>
      <dgm:t>
        <a:bodyPr/>
        <a:lstStyle/>
        <a:p>
          <a:endParaRPr lang="en-US"/>
        </a:p>
      </dgm:t>
    </dgm:pt>
    <dgm:pt modelId="{2CCA3EA7-16FF-C448-A4AF-3F9FC6505E5C}">
      <dgm:prSet phldrT="[Text]"/>
      <dgm:spPr/>
      <dgm:t>
        <a:bodyPr/>
        <a:lstStyle/>
        <a:p>
          <a:r>
            <a:rPr lang="en-US" dirty="0"/>
            <a:t>Frontend pass to extract loop from IR</a:t>
          </a:r>
        </a:p>
      </dgm:t>
    </dgm:pt>
    <dgm:pt modelId="{F3C4DC98-2946-E240-9415-DA465A35DCA0}" type="parTrans" cxnId="{F772C23C-C2D8-8E46-AD0E-13B0617A63C5}">
      <dgm:prSet/>
      <dgm:spPr/>
      <dgm:t>
        <a:bodyPr/>
        <a:lstStyle/>
        <a:p>
          <a:endParaRPr lang="en-US"/>
        </a:p>
      </dgm:t>
    </dgm:pt>
    <dgm:pt modelId="{1B28D406-A0C6-E248-8F63-FAF3C1C6D355}" type="sibTrans" cxnId="{F772C23C-C2D8-8E46-AD0E-13B0617A63C5}">
      <dgm:prSet/>
      <dgm:spPr/>
      <dgm:t>
        <a:bodyPr/>
        <a:lstStyle/>
        <a:p>
          <a:endParaRPr lang="en-US"/>
        </a:p>
      </dgm:t>
    </dgm:pt>
    <dgm:pt modelId="{021ED56C-12E0-0245-BA53-529AAC571FDB}">
      <dgm:prSet phldrT="[Text]"/>
      <dgm:spPr/>
      <dgm:t>
        <a:bodyPr/>
        <a:lstStyle/>
        <a:p>
          <a:r>
            <a:rPr lang="en-US" dirty="0"/>
            <a:t>Support for nested loops</a:t>
          </a:r>
        </a:p>
      </dgm:t>
    </dgm:pt>
    <dgm:pt modelId="{57CD9A79-F6D9-B147-B849-80CBCC5A061F}" type="parTrans" cxnId="{033EB03A-8A86-CC4B-9CFF-56FEB412FC39}">
      <dgm:prSet/>
      <dgm:spPr/>
      <dgm:t>
        <a:bodyPr/>
        <a:lstStyle/>
        <a:p>
          <a:endParaRPr lang="en-US"/>
        </a:p>
      </dgm:t>
    </dgm:pt>
    <dgm:pt modelId="{F2A4E2AE-3804-8645-B20A-0C218EDA2039}" type="sibTrans" cxnId="{033EB03A-8A86-CC4B-9CFF-56FEB412FC39}">
      <dgm:prSet/>
      <dgm:spPr/>
      <dgm:t>
        <a:bodyPr/>
        <a:lstStyle/>
        <a:p>
          <a:endParaRPr lang="en-US"/>
        </a:p>
      </dgm:t>
    </dgm:pt>
    <dgm:pt modelId="{261B089C-2FF4-244C-B8CC-0E3EAF2306E9}">
      <dgm:prSet/>
      <dgm:spPr/>
      <dgm:t>
        <a:bodyPr/>
        <a:lstStyle/>
        <a:p>
          <a:r>
            <a:rPr lang="en-US" dirty="0"/>
            <a:t>Mapping on Target CGRA</a:t>
          </a:r>
        </a:p>
      </dgm:t>
    </dgm:pt>
    <dgm:pt modelId="{8EAF4BC9-F07C-6742-9DB8-C8F22CDE326A}" type="parTrans" cxnId="{B01D1578-3108-8549-84FC-66C16C3FEEA9}">
      <dgm:prSet/>
      <dgm:spPr/>
      <dgm:t>
        <a:bodyPr/>
        <a:lstStyle/>
        <a:p>
          <a:endParaRPr lang="en-US"/>
        </a:p>
      </dgm:t>
    </dgm:pt>
    <dgm:pt modelId="{9024FEEF-1A87-9A4B-BF65-A67D302AA841}" type="sibTrans" cxnId="{B01D1578-3108-8549-84FC-66C16C3FEEA9}">
      <dgm:prSet/>
      <dgm:spPr/>
      <dgm:t>
        <a:bodyPr/>
        <a:lstStyle/>
        <a:p>
          <a:endParaRPr lang="en-US"/>
        </a:p>
      </dgm:t>
    </dgm:pt>
    <dgm:pt modelId="{85C4E340-E81C-E84A-9A08-CCDA1D55932D}">
      <dgm:prSet/>
      <dgm:spPr/>
      <dgm:t>
        <a:bodyPr/>
        <a:lstStyle/>
        <a:p>
          <a:r>
            <a:rPr lang="en-US" dirty="0"/>
            <a:t>Loop Annotation</a:t>
          </a:r>
        </a:p>
      </dgm:t>
    </dgm:pt>
    <dgm:pt modelId="{ECD14909-0D84-D041-A066-5286D9A928B1}" type="parTrans" cxnId="{0404FD02-D84C-A445-806A-F99C9DAE052A}">
      <dgm:prSet/>
      <dgm:spPr/>
      <dgm:t>
        <a:bodyPr/>
        <a:lstStyle/>
        <a:p>
          <a:endParaRPr lang="en-US"/>
        </a:p>
      </dgm:t>
    </dgm:pt>
    <dgm:pt modelId="{5E169471-98A2-5045-B072-49D120254770}" type="sibTrans" cxnId="{0404FD02-D84C-A445-806A-F99C9DAE052A}">
      <dgm:prSet/>
      <dgm:spPr/>
      <dgm:t>
        <a:bodyPr/>
        <a:lstStyle/>
        <a:p>
          <a:endParaRPr lang="en-US"/>
        </a:p>
      </dgm:t>
    </dgm:pt>
    <dgm:pt modelId="{43FA2396-6DC2-8E49-83BE-5419D3768B6B}">
      <dgm:prSet/>
      <dgm:spPr/>
      <dgm:t>
        <a:bodyPr/>
        <a:lstStyle/>
        <a:p>
          <a:r>
            <a:rPr lang="en-US" dirty="0"/>
            <a:t>Pragma CGRA on the loop of C file</a:t>
          </a:r>
        </a:p>
      </dgm:t>
    </dgm:pt>
    <dgm:pt modelId="{7A51B30B-950C-7644-814B-C7725420AE5D}" type="parTrans" cxnId="{A64241E0-39E1-C74C-9B13-6A67BCA13A7F}">
      <dgm:prSet/>
      <dgm:spPr/>
      <dgm:t>
        <a:bodyPr/>
        <a:lstStyle/>
        <a:p>
          <a:endParaRPr lang="en-US"/>
        </a:p>
      </dgm:t>
    </dgm:pt>
    <dgm:pt modelId="{2D39F764-21D0-214B-AAE0-B9B02F3C5997}" type="sibTrans" cxnId="{A64241E0-39E1-C74C-9B13-6A67BCA13A7F}">
      <dgm:prSet/>
      <dgm:spPr/>
      <dgm:t>
        <a:bodyPr/>
        <a:lstStyle/>
        <a:p>
          <a:endParaRPr lang="en-US"/>
        </a:p>
      </dgm:t>
    </dgm:pt>
    <dgm:pt modelId="{8A9FC904-3DD1-D040-82CF-4EED2F4950F2}">
      <dgm:prSet/>
      <dgm:spPr/>
      <dgm:t>
        <a:bodyPr/>
        <a:lstStyle/>
        <a:p>
          <a:r>
            <a:rPr lang="en-US" dirty="0"/>
            <a:t>Include Target CGRA CSV and the execution script</a:t>
          </a:r>
        </a:p>
      </dgm:t>
    </dgm:pt>
    <dgm:pt modelId="{EE317581-4D9F-B747-BBFF-B71724E89E65}" type="parTrans" cxnId="{E1067996-9578-7945-BCCD-5A1149270AA5}">
      <dgm:prSet/>
      <dgm:spPr/>
      <dgm:t>
        <a:bodyPr/>
        <a:lstStyle/>
        <a:p>
          <a:endParaRPr lang="en-US"/>
        </a:p>
      </dgm:t>
    </dgm:pt>
    <dgm:pt modelId="{4B6EF8CF-38A4-EE4E-A965-884D10314CDC}" type="sibTrans" cxnId="{E1067996-9578-7945-BCCD-5A1149270AA5}">
      <dgm:prSet/>
      <dgm:spPr/>
      <dgm:t>
        <a:bodyPr/>
        <a:lstStyle/>
        <a:p>
          <a:endParaRPr lang="en-US"/>
        </a:p>
      </dgm:t>
    </dgm:pt>
    <dgm:pt modelId="{8EA3A9FF-3ADB-0147-8EA0-6685A0196725}">
      <dgm:prSet phldrT="[Text]"/>
      <dgm:spPr/>
      <dgm:t>
        <a:bodyPr/>
        <a:lstStyle/>
        <a:p>
          <a:r>
            <a:rPr lang="en-US" dirty="0"/>
            <a:t>Generate IR for the CGRA</a:t>
          </a:r>
        </a:p>
      </dgm:t>
    </dgm:pt>
    <dgm:pt modelId="{326B5623-9F43-2B4A-A728-79F60753FF7E}" type="parTrans" cxnId="{2F8E14FE-6E0F-3443-BD6F-6AD6EBC25FB3}">
      <dgm:prSet/>
      <dgm:spPr/>
      <dgm:t>
        <a:bodyPr/>
        <a:lstStyle/>
        <a:p>
          <a:endParaRPr lang="en-US"/>
        </a:p>
      </dgm:t>
    </dgm:pt>
    <dgm:pt modelId="{699396C8-1597-CF4D-AB2E-580CF579BF40}" type="sibTrans" cxnId="{2F8E14FE-6E0F-3443-BD6F-6AD6EBC25FB3}">
      <dgm:prSet/>
      <dgm:spPr/>
      <dgm:t>
        <a:bodyPr/>
        <a:lstStyle/>
        <a:p>
          <a:endParaRPr lang="en-US"/>
        </a:p>
      </dgm:t>
    </dgm:pt>
    <dgm:pt modelId="{4E8D2205-C3E3-0A4C-A834-05D10F07A75E}">
      <dgm:prSet/>
      <dgm:spPr/>
      <dgm:t>
        <a:bodyPr/>
        <a:lstStyle/>
        <a:p>
          <a:r>
            <a:rPr lang="en-US" dirty="0"/>
            <a:t>Schedules and Maps on the CGRA</a:t>
          </a:r>
        </a:p>
      </dgm:t>
    </dgm:pt>
    <dgm:pt modelId="{9F94F020-B636-044B-B2DD-9B5751EA722F}" type="parTrans" cxnId="{76E40D78-78AD-874F-AF8E-273FD086B8B0}">
      <dgm:prSet/>
      <dgm:spPr/>
      <dgm:t>
        <a:bodyPr/>
        <a:lstStyle/>
        <a:p>
          <a:endParaRPr lang="en-US"/>
        </a:p>
      </dgm:t>
    </dgm:pt>
    <dgm:pt modelId="{EA63EA58-6D72-8448-9040-28551F08B205}" type="sibTrans" cxnId="{76E40D78-78AD-874F-AF8E-273FD086B8B0}">
      <dgm:prSet/>
      <dgm:spPr/>
      <dgm:t>
        <a:bodyPr/>
        <a:lstStyle/>
        <a:p>
          <a:endParaRPr lang="en-US"/>
        </a:p>
      </dgm:t>
    </dgm:pt>
    <dgm:pt modelId="{BA85675F-79B6-1B4C-BE6C-602940E4A752}">
      <dgm:prSet/>
      <dgm:spPr/>
      <dgm:t>
        <a:bodyPr/>
        <a:lstStyle/>
        <a:p>
          <a:r>
            <a:rPr lang="en-US" dirty="0"/>
            <a:t>Includes support for IMS CRIMSON -- Also support for multiple mapping algos.</a:t>
          </a:r>
        </a:p>
      </dgm:t>
    </dgm:pt>
    <dgm:pt modelId="{B39A12DD-5ADD-224B-A2E8-1A3B19B38AD6}" type="parTrans" cxnId="{74383A6D-3959-BD42-9391-185C257D9638}">
      <dgm:prSet/>
      <dgm:spPr/>
      <dgm:t>
        <a:bodyPr/>
        <a:lstStyle/>
        <a:p>
          <a:endParaRPr lang="en-US"/>
        </a:p>
      </dgm:t>
    </dgm:pt>
    <dgm:pt modelId="{49A2D11F-D593-B649-8119-D3DCD01E4B2F}" type="sibTrans" cxnId="{74383A6D-3959-BD42-9391-185C257D9638}">
      <dgm:prSet/>
      <dgm:spPr/>
      <dgm:t>
        <a:bodyPr/>
        <a:lstStyle/>
        <a:p>
          <a:endParaRPr lang="en-US"/>
        </a:p>
      </dgm:t>
    </dgm:pt>
    <dgm:pt modelId="{C521CAC0-B81F-9846-94F9-293DB8575C01}">
      <dgm:prSet/>
      <dgm:spPr/>
      <dgm:t>
        <a:bodyPr/>
        <a:lstStyle/>
        <a:p>
          <a:r>
            <a:rPr lang="en-US" dirty="0"/>
            <a:t>Instruction Generator</a:t>
          </a:r>
        </a:p>
      </dgm:t>
    </dgm:pt>
    <dgm:pt modelId="{B189CB57-62D9-D842-BDFA-49CAA5D56718}" type="parTrans" cxnId="{8DEC8FE1-62D4-B247-B225-92371EF6DA7F}">
      <dgm:prSet/>
      <dgm:spPr/>
      <dgm:t>
        <a:bodyPr/>
        <a:lstStyle/>
        <a:p>
          <a:endParaRPr lang="en-US"/>
        </a:p>
      </dgm:t>
    </dgm:pt>
    <dgm:pt modelId="{EF823BED-2EE1-0345-9211-AE64896BDE1B}" type="sibTrans" cxnId="{8DEC8FE1-62D4-B247-B225-92371EF6DA7F}">
      <dgm:prSet/>
      <dgm:spPr/>
      <dgm:t>
        <a:bodyPr/>
        <a:lstStyle/>
        <a:p>
          <a:endParaRPr lang="en-US"/>
        </a:p>
      </dgm:t>
    </dgm:pt>
    <dgm:pt modelId="{F3A2CF8A-08F9-1A4D-AFB5-C6F037DFE498}">
      <dgm:prSet/>
      <dgm:spPr/>
      <dgm:t>
        <a:bodyPr/>
        <a:lstStyle/>
        <a:p>
          <a:r>
            <a:rPr lang="en-US" dirty="0"/>
            <a:t>From the mapping and DFG generate machine instructions.</a:t>
          </a:r>
        </a:p>
      </dgm:t>
    </dgm:pt>
    <dgm:pt modelId="{3907EF2D-C5E0-D149-8EBE-F1B9301C5308}" type="parTrans" cxnId="{953DA890-785D-DF4A-B9A0-84AF01EA0049}">
      <dgm:prSet/>
      <dgm:spPr/>
      <dgm:t>
        <a:bodyPr/>
        <a:lstStyle/>
        <a:p>
          <a:endParaRPr lang="en-US"/>
        </a:p>
      </dgm:t>
    </dgm:pt>
    <dgm:pt modelId="{E297CC4A-8C68-2242-828A-47090EEB1E36}" type="sibTrans" cxnId="{953DA890-785D-DF4A-B9A0-84AF01EA0049}">
      <dgm:prSet/>
      <dgm:spPr/>
      <dgm:t>
        <a:bodyPr/>
        <a:lstStyle/>
        <a:p>
          <a:endParaRPr lang="en-US"/>
        </a:p>
      </dgm:t>
    </dgm:pt>
    <dgm:pt modelId="{267B51BE-BF99-0F46-9ACA-A5B213E0AC82}">
      <dgm:prSet/>
      <dgm:spPr/>
      <dgm:t>
        <a:bodyPr/>
        <a:lstStyle/>
        <a:p>
          <a:r>
            <a:rPr lang="en-US" dirty="0"/>
            <a:t>Support for multiple DFG structures, single precision floating point support.</a:t>
          </a:r>
        </a:p>
      </dgm:t>
    </dgm:pt>
    <dgm:pt modelId="{A33E1B7E-CDF3-894C-9D21-25EB65EEB351}" type="parTrans" cxnId="{921E7214-0580-CA4B-B22F-88DA8C31D09E}">
      <dgm:prSet/>
      <dgm:spPr/>
      <dgm:t>
        <a:bodyPr/>
        <a:lstStyle/>
        <a:p>
          <a:endParaRPr lang="en-US"/>
        </a:p>
      </dgm:t>
    </dgm:pt>
    <dgm:pt modelId="{377CB475-9D55-D84F-9C70-BCAFD4D5B0D7}" type="sibTrans" cxnId="{921E7214-0580-CA4B-B22F-88DA8C31D09E}">
      <dgm:prSet/>
      <dgm:spPr/>
      <dgm:t>
        <a:bodyPr/>
        <a:lstStyle/>
        <a:p>
          <a:endParaRPr lang="en-US"/>
        </a:p>
      </dgm:t>
    </dgm:pt>
    <dgm:pt modelId="{8E9348FF-D110-0740-A7FB-0E949C203DC4}">
      <dgm:prSet/>
      <dgm:spPr/>
      <dgm:t>
        <a:bodyPr/>
        <a:lstStyle/>
        <a:p>
          <a:r>
            <a:rPr lang="en-US" dirty="0"/>
            <a:t>Architectural Simulation</a:t>
          </a:r>
        </a:p>
      </dgm:t>
    </dgm:pt>
    <dgm:pt modelId="{E825BE6E-9E80-1D44-9786-765B004282DC}" type="parTrans" cxnId="{470B1658-F732-6144-966C-0682A4B1886F}">
      <dgm:prSet/>
      <dgm:spPr/>
      <dgm:t>
        <a:bodyPr/>
        <a:lstStyle/>
        <a:p>
          <a:endParaRPr lang="en-US"/>
        </a:p>
      </dgm:t>
    </dgm:pt>
    <dgm:pt modelId="{3ED47C94-FA9F-824E-924E-DB3843C16885}" type="sibTrans" cxnId="{470B1658-F732-6144-966C-0682A4B1886F}">
      <dgm:prSet/>
      <dgm:spPr/>
      <dgm:t>
        <a:bodyPr/>
        <a:lstStyle/>
        <a:p>
          <a:endParaRPr lang="en-US"/>
        </a:p>
      </dgm:t>
    </dgm:pt>
    <dgm:pt modelId="{E64E3288-5730-2947-B5BC-AC7A74B9B6A4}">
      <dgm:prSet/>
      <dgm:spPr/>
      <dgm:t>
        <a:bodyPr/>
        <a:lstStyle/>
        <a:p>
          <a:r>
            <a:rPr lang="en-US" dirty="0"/>
            <a:t>gem5 based CGRA simulation. Support for multiple CGRA dimensions.</a:t>
          </a:r>
        </a:p>
      </dgm:t>
    </dgm:pt>
    <dgm:pt modelId="{37C4A54D-932B-C049-B0C7-7E8FD1486480}" type="parTrans" cxnId="{825E3861-3AAE-8D47-8DA6-65F7A3A94141}">
      <dgm:prSet/>
      <dgm:spPr/>
      <dgm:t>
        <a:bodyPr/>
        <a:lstStyle/>
        <a:p>
          <a:endParaRPr lang="en-US"/>
        </a:p>
      </dgm:t>
    </dgm:pt>
    <dgm:pt modelId="{20F21FC1-ABAA-9644-804E-EACE52099A02}" type="sibTrans" cxnId="{825E3861-3AAE-8D47-8DA6-65F7A3A94141}">
      <dgm:prSet/>
      <dgm:spPr/>
      <dgm:t>
        <a:bodyPr/>
        <a:lstStyle/>
        <a:p>
          <a:endParaRPr lang="en-US"/>
        </a:p>
      </dgm:t>
    </dgm:pt>
    <dgm:pt modelId="{0EA2B3FF-512F-EA4B-A211-EDF2A1BA4D7D}">
      <dgm:prSet/>
      <dgm:spPr/>
      <dgm:t>
        <a:bodyPr/>
        <a:lstStyle/>
        <a:p>
          <a:r>
            <a:rPr lang="en-US" dirty="0"/>
            <a:t>Support for Single Precision FP Executions.</a:t>
          </a:r>
        </a:p>
      </dgm:t>
    </dgm:pt>
    <dgm:pt modelId="{2F43DDE6-230B-A747-9DE7-449B3F730FC7}" type="parTrans" cxnId="{76CFE17E-4049-2E42-9621-A83C2CFEB284}">
      <dgm:prSet/>
      <dgm:spPr/>
      <dgm:t>
        <a:bodyPr/>
        <a:lstStyle/>
        <a:p>
          <a:endParaRPr lang="en-US"/>
        </a:p>
      </dgm:t>
    </dgm:pt>
    <dgm:pt modelId="{35E2D640-8FDD-9B48-8811-F0A394B2540F}" type="sibTrans" cxnId="{76CFE17E-4049-2E42-9621-A83C2CFEB284}">
      <dgm:prSet/>
      <dgm:spPr/>
      <dgm:t>
        <a:bodyPr/>
        <a:lstStyle/>
        <a:p>
          <a:endParaRPr lang="en-US"/>
        </a:p>
      </dgm:t>
    </dgm:pt>
    <dgm:pt modelId="{889F324B-B233-234E-866A-6DFF8FFD710C}" type="pres">
      <dgm:prSet presAssocID="{B3537D7A-D203-9645-9728-30CD6A5067E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E5EB34E-8C9B-0F4A-BEBC-3E4A117779B5}" type="pres">
      <dgm:prSet presAssocID="{85C4E340-E81C-E84A-9A08-CCDA1D55932D}" presName="root" presStyleCnt="0"/>
      <dgm:spPr/>
    </dgm:pt>
    <dgm:pt modelId="{4C96ADCA-F983-4F4C-9A76-77F9D3216BB7}" type="pres">
      <dgm:prSet presAssocID="{85C4E340-E81C-E84A-9A08-CCDA1D55932D}" presName="rootComposite" presStyleCnt="0"/>
      <dgm:spPr/>
    </dgm:pt>
    <dgm:pt modelId="{4ECBF37D-C49F-C242-8DB0-E7ED58F5E94A}" type="pres">
      <dgm:prSet presAssocID="{85C4E340-E81C-E84A-9A08-CCDA1D55932D}" presName="rootText" presStyleLbl="node1" presStyleIdx="0" presStyleCnt="6"/>
      <dgm:spPr/>
    </dgm:pt>
    <dgm:pt modelId="{611F76D1-5924-1E41-B52A-322C5744272D}" type="pres">
      <dgm:prSet presAssocID="{85C4E340-E81C-E84A-9A08-CCDA1D55932D}" presName="rootConnector" presStyleLbl="node1" presStyleIdx="0" presStyleCnt="6"/>
      <dgm:spPr/>
    </dgm:pt>
    <dgm:pt modelId="{4AAF6EB9-9379-A843-B79B-AF89D0148930}" type="pres">
      <dgm:prSet presAssocID="{85C4E340-E81C-E84A-9A08-CCDA1D55932D}" presName="childShape" presStyleCnt="0"/>
      <dgm:spPr/>
    </dgm:pt>
    <dgm:pt modelId="{795BCC7C-1B60-4F44-A40C-FB839C08F258}" type="pres">
      <dgm:prSet presAssocID="{7A51B30B-950C-7644-814B-C7725420AE5D}" presName="Name13" presStyleLbl="parChTrans1D2" presStyleIdx="0" presStyleCnt="12"/>
      <dgm:spPr/>
    </dgm:pt>
    <dgm:pt modelId="{6C4679D5-04C3-F440-91DF-361D4A0CFFDE}" type="pres">
      <dgm:prSet presAssocID="{43FA2396-6DC2-8E49-83BE-5419D3768B6B}" presName="childText" presStyleLbl="bgAcc1" presStyleIdx="0" presStyleCnt="12">
        <dgm:presLayoutVars>
          <dgm:bulletEnabled val="1"/>
        </dgm:presLayoutVars>
      </dgm:prSet>
      <dgm:spPr/>
    </dgm:pt>
    <dgm:pt modelId="{3A5C2006-F9B9-C142-8EDF-74EA25F70CF3}" type="pres">
      <dgm:prSet presAssocID="{EE317581-4D9F-B747-BBFF-B71724E89E65}" presName="Name13" presStyleLbl="parChTrans1D2" presStyleIdx="1" presStyleCnt="12"/>
      <dgm:spPr/>
    </dgm:pt>
    <dgm:pt modelId="{0612FBF4-8E8C-DB42-B632-02ED47D7D8DE}" type="pres">
      <dgm:prSet presAssocID="{8A9FC904-3DD1-D040-82CF-4EED2F4950F2}" presName="childText" presStyleLbl="bgAcc1" presStyleIdx="1" presStyleCnt="12">
        <dgm:presLayoutVars>
          <dgm:bulletEnabled val="1"/>
        </dgm:presLayoutVars>
      </dgm:prSet>
      <dgm:spPr/>
    </dgm:pt>
    <dgm:pt modelId="{6DBA6274-AF7D-6449-8B8E-2157A22ABFEB}" type="pres">
      <dgm:prSet presAssocID="{F59C62E0-7B57-6842-864F-1CAD601190D1}" presName="root" presStyleCnt="0"/>
      <dgm:spPr/>
    </dgm:pt>
    <dgm:pt modelId="{B88C2C4A-9F49-6840-96FF-C5BF3FEA8145}" type="pres">
      <dgm:prSet presAssocID="{F59C62E0-7B57-6842-864F-1CAD601190D1}" presName="rootComposite" presStyleCnt="0"/>
      <dgm:spPr/>
    </dgm:pt>
    <dgm:pt modelId="{0D4DB9DA-A903-1947-9966-6FEAC6B19F69}" type="pres">
      <dgm:prSet presAssocID="{F59C62E0-7B57-6842-864F-1CAD601190D1}" presName="rootText" presStyleLbl="node1" presStyleIdx="1" presStyleCnt="6"/>
      <dgm:spPr/>
    </dgm:pt>
    <dgm:pt modelId="{0F7E907E-6A65-A844-9F76-E40A1837BD8A}" type="pres">
      <dgm:prSet presAssocID="{F59C62E0-7B57-6842-864F-1CAD601190D1}" presName="rootConnector" presStyleLbl="node1" presStyleIdx="1" presStyleCnt="6"/>
      <dgm:spPr/>
    </dgm:pt>
    <dgm:pt modelId="{FB634630-6937-DA43-8486-A83BD7E08409}" type="pres">
      <dgm:prSet presAssocID="{F59C62E0-7B57-6842-864F-1CAD601190D1}" presName="childShape" presStyleCnt="0"/>
      <dgm:spPr/>
    </dgm:pt>
    <dgm:pt modelId="{1DC022DF-F435-DD43-BC26-2E8516AF14A8}" type="pres">
      <dgm:prSet presAssocID="{93EC1B84-AFA6-1147-BBF0-17D8D234FFF5}" presName="Name13" presStyleLbl="parChTrans1D2" presStyleIdx="2" presStyleCnt="12"/>
      <dgm:spPr/>
    </dgm:pt>
    <dgm:pt modelId="{2643FC94-FE74-CD45-AF69-02AF62ABBEB8}" type="pres">
      <dgm:prSet presAssocID="{957A992E-6E61-8D49-AC2C-F921FDDD93CE}" presName="childText" presStyleLbl="bgAcc1" presStyleIdx="2" presStyleCnt="12">
        <dgm:presLayoutVars>
          <dgm:bulletEnabled val="1"/>
        </dgm:presLayoutVars>
      </dgm:prSet>
      <dgm:spPr/>
    </dgm:pt>
    <dgm:pt modelId="{39CFB83B-E72F-FF48-BE37-3B6AB96AF427}" type="pres">
      <dgm:prSet presAssocID="{326B5623-9F43-2B4A-A728-79F60753FF7E}" presName="Name13" presStyleLbl="parChTrans1D2" presStyleIdx="3" presStyleCnt="12"/>
      <dgm:spPr/>
    </dgm:pt>
    <dgm:pt modelId="{F77EBEA2-D744-0F4E-A426-E7421AF76DD5}" type="pres">
      <dgm:prSet presAssocID="{8EA3A9FF-3ADB-0147-8EA0-6685A0196725}" presName="childText" presStyleLbl="bgAcc1" presStyleIdx="3" presStyleCnt="12">
        <dgm:presLayoutVars>
          <dgm:bulletEnabled val="1"/>
        </dgm:presLayoutVars>
      </dgm:prSet>
      <dgm:spPr/>
    </dgm:pt>
    <dgm:pt modelId="{A700C212-2CA3-0A4A-9A3C-02126C400747}" type="pres">
      <dgm:prSet presAssocID="{62FC2635-EAF0-F04C-A572-C264D8B40FD1}" presName="root" presStyleCnt="0"/>
      <dgm:spPr/>
    </dgm:pt>
    <dgm:pt modelId="{FB2EB45C-3372-B14B-A478-E1ADB04F2C24}" type="pres">
      <dgm:prSet presAssocID="{62FC2635-EAF0-F04C-A572-C264D8B40FD1}" presName="rootComposite" presStyleCnt="0"/>
      <dgm:spPr/>
    </dgm:pt>
    <dgm:pt modelId="{EE396330-29D6-D144-9E19-03B368EC1A34}" type="pres">
      <dgm:prSet presAssocID="{62FC2635-EAF0-F04C-A572-C264D8B40FD1}" presName="rootText" presStyleLbl="node1" presStyleIdx="2" presStyleCnt="6"/>
      <dgm:spPr/>
    </dgm:pt>
    <dgm:pt modelId="{1CA406D2-D316-8F46-BCEF-15BAFA3AE77E}" type="pres">
      <dgm:prSet presAssocID="{62FC2635-EAF0-F04C-A572-C264D8B40FD1}" presName="rootConnector" presStyleLbl="node1" presStyleIdx="2" presStyleCnt="6"/>
      <dgm:spPr/>
    </dgm:pt>
    <dgm:pt modelId="{4AF01B00-6AEB-014E-B0C9-325E8FEEAE83}" type="pres">
      <dgm:prSet presAssocID="{62FC2635-EAF0-F04C-A572-C264D8B40FD1}" presName="childShape" presStyleCnt="0"/>
      <dgm:spPr/>
    </dgm:pt>
    <dgm:pt modelId="{4AF16ED4-8610-CA4F-BF1A-13044E1E716F}" type="pres">
      <dgm:prSet presAssocID="{F3C4DC98-2946-E240-9415-DA465A35DCA0}" presName="Name13" presStyleLbl="parChTrans1D2" presStyleIdx="4" presStyleCnt="12"/>
      <dgm:spPr/>
    </dgm:pt>
    <dgm:pt modelId="{16893C48-7B78-A446-8AA3-8DDC24C2842E}" type="pres">
      <dgm:prSet presAssocID="{2CCA3EA7-16FF-C448-A4AF-3F9FC6505E5C}" presName="childText" presStyleLbl="bgAcc1" presStyleIdx="4" presStyleCnt="12">
        <dgm:presLayoutVars>
          <dgm:bulletEnabled val="1"/>
        </dgm:presLayoutVars>
      </dgm:prSet>
      <dgm:spPr/>
    </dgm:pt>
    <dgm:pt modelId="{D96AE44A-3C44-EC44-998E-ED9191EF9690}" type="pres">
      <dgm:prSet presAssocID="{57CD9A79-F6D9-B147-B849-80CBCC5A061F}" presName="Name13" presStyleLbl="parChTrans1D2" presStyleIdx="5" presStyleCnt="12"/>
      <dgm:spPr/>
    </dgm:pt>
    <dgm:pt modelId="{FDF818B7-DE24-D044-9512-BFB3D6EF2F85}" type="pres">
      <dgm:prSet presAssocID="{021ED56C-12E0-0245-BA53-529AAC571FDB}" presName="childText" presStyleLbl="bgAcc1" presStyleIdx="5" presStyleCnt="12">
        <dgm:presLayoutVars>
          <dgm:bulletEnabled val="1"/>
        </dgm:presLayoutVars>
      </dgm:prSet>
      <dgm:spPr/>
    </dgm:pt>
    <dgm:pt modelId="{CFD3DD44-2B70-B342-8F87-B4C0BAE776BE}" type="pres">
      <dgm:prSet presAssocID="{261B089C-2FF4-244C-B8CC-0E3EAF2306E9}" presName="root" presStyleCnt="0"/>
      <dgm:spPr/>
    </dgm:pt>
    <dgm:pt modelId="{34BD009B-08FB-2B4E-9D51-209E2586943D}" type="pres">
      <dgm:prSet presAssocID="{261B089C-2FF4-244C-B8CC-0E3EAF2306E9}" presName="rootComposite" presStyleCnt="0"/>
      <dgm:spPr/>
    </dgm:pt>
    <dgm:pt modelId="{5DC654FE-0AD6-8B43-81B5-A67069049B06}" type="pres">
      <dgm:prSet presAssocID="{261B089C-2FF4-244C-B8CC-0E3EAF2306E9}" presName="rootText" presStyleLbl="node1" presStyleIdx="3" presStyleCnt="6"/>
      <dgm:spPr/>
    </dgm:pt>
    <dgm:pt modelId="{272C8D20-EA98-A943-972C-E9B103466273}" type="pres">
      <dgm:prSet presAssocID="{261B089C-2FF4-244C-B8CC-0E3EAF2306E9}" presName="rootConnector" presStyleLbl="node1" presStyleIdx="3" presStyleCnt="6"/>
      <dgm:spPr/>
    </dgm:pt>
    <dgm:pt modelId="{BFE16D30-559B-2A49-9B3A-92E1825C843B}" type="pres">
      <dgm:prSet presAssocID="{261B089C-2FF4-244C-B8CC-0E3EAF2306E9}" presName="childShape" presStyleCnt="0"/>
      <dgm:spPr/>
    </dgm:pt>
    <dgm:pt modelId="{03DBB6AF-AD82-F545-94F8-AEA2EB905ACC}" type="pres">
      <dgm:prSet presAssocID="{9F94F020-B636-044B-B2DD-9B5751EA722F}" presName="Name13" presStyleLbl="parChTrans1D2" presStyleIdx="6" presStyleCnt="12"/>
      <dgm:spPr/>
    </dgm:pt>
    <dgm:pt modelId="{F1CC7143-46DD-1B4B-8A7F-ECC8516F60BA}" type="pres">
      <dgm:prSet presAssocID="{4E8D2205-C3E3-0A4C-A834-05D10F07A75E}" presName="childText" presStyleLbl="bgAcc1" presStyleIdx="6" presStyleCnt="12">
        <dgm:presLayoutVars>
          <dgm:bulletEnabled val="1"/>
        </dgm:presLayoutVars>
      </dgm:prSet>
      <dgm:spPr/>
    </dgm:pt>
    <dgm:pt modelId="{5672D9CC-3B58-6947-AD03-0F22AF403140}" type="pres">
      <dgm:prSet presAssocID="{B39A12DD-5ADD-224B-A2E8-1A3B19B38AD6}" presName="Name13" presStyleLbl="parChTrans1D2" presStyleIdx="7" presStyleCnt="12"/>
      <dgm:spPr/>
    </dgm:pt>
    <dgm:pt modelId="{C7407322-89CE-4345-B049-0497F113A025}" type="pres">
      <dgm:prSet presAssocID="{BA85675F-79B6-1B4C-BE6C-602940E4A752}" presName="childText" presStyleLbl="bgAcc1" presStyleIdx="7" presStyleCnt="12">
        <dgm:presLayoutVars>
          <dgm:bulletEnabled val="1"/>
        </dgm:presLayoutVars>
      </dgm:prSet>
      <dgm:spPr/>
    </dgm:pt>
    <dgm:pt modelId="{BA14621C-26E8-174C-9163-0725BF8FDBF7}" type="pres">
      <dgm:prSet presAssocID="{C521CAC0-B81F-9846-94F9-293DB8575C01}" presName="root" presStyleCnt="0"/>
      <dgm:spPr/>
    </dgm:pt>
    <dgm:pt modelId="{5E6E90E5-7F51-4647-8AEE-AD4535A8135A}" type="pres">
      <dgm:prSet presAssocID="{C521CAC0-B81F-9846-94F9-293DB8575C01}" presName="rootComposite" presStyleCnt="0"/>
      <dgm:spPr/>
    </dgm:pt>
    <dgm:pt modelId="{A9631200-5F6B-4B4B-9E76-F194645A90F9}" type="pres">
      <dgm:prSet presAssocID="{C521CAC0-B81F-9846-94F9-293DB8575C01}" presName="rootText" presStyleLbl="node1" presStyleIdx="4" presStyleCnt="6"/>
      <dgm:spPr/>
    </dgm:pt>
    <dgm:pt modelId="{9C03B6D7-FB38-4541-B931-184867C815C0}" type="pres">
      <dgm:prSet presAssocID="{C521CAC0-B81F-9846-94F9-293DB8575C01}" presName="rootConnector" presStyleLbl="node1" presStyleIdx="4" presStyleCnt="6"/>
      <dgm:spPr/>
    </dgm:pt>
    <dgm:pt modelId="{0D8F72A7-C5D4-FC40-97C5-485431433055}" type="pres">
      <dgm:prSet presAssocID="{C521CAC0-B81F-9846-94F9-293DB8575C01}" presName="childShape" presStyleCnt="0"/>
      <dgm:spPr/>
    </dgm:pt>
    <dgm:pt modelId="{EFB874F0-9351-6A43-AC85-F1771C375DE8}" type="pres">
      <dgm:prSet presAssocID="{3907EF2D-C5E0-D149-8EBE-F1B9301C5308}" presName="Name13" presStyleLbl="parChTrans1D2" presStyleIdx="8" presStyleCnt="12"/>
      <dgm:spPr/>
    </dgm:pt>
    <dgm:pt modelId="{DCD076A0-670D-034A-B7BD-AE2F4AA41ADB}" type="pres">
      <dgm:prSet presAssocID="{F3A2CF8A-08F9-1A4D-AFB5-C6F037DFE498}" presName="childText" presStyleLbl="bgAcc1" presStyleIdx="8" presStyleCnt="12">
        <dgm:presLayoutVars>
          <dgm:bulletEnabled val="1"/>
        </dgm:presLayoutVars>
      </dgm:prSet>
      <dgm:spPr/>
    </dgm:pt>
    <dgm:pt modelId="{2E941969-605B-AE46-A34C-7E312135B267}" type="pres">
      <dgm:prSet presAssocID="{A33E1B7E-CDF3-894C-9D21-25EB65EEB351}" presName="Name13" presStyleLbl="parChTrans1D2" presStyleIdx="9" presStyleCnt="12"/>
      <dgm:spPr/>
    </dgm:pt>
    <dgm:pt modelId="{200E1E33-D45A-774C-AE29-A11F473086F8}" type="pres">
      <dgm:prSet presAssocID="{267B51BE-BF99-0F46-9ACA-A5B213E0AC82}" presName="childText" presStyleLbl="bgAcc1" presStyleIdx="9" presStyleCnt="12">
        <dgm:presLayoutVars>
          <dgm:bulletEnabled val="1"/>
        </dgm:presLayoutVars>
      </dgm:prSet>
      <dgm:spPr/>
    </dgm:pt>
    <dgm:pt modelId="{755D3A9B-A96A-B24B-A5D6-63DBB2AB0010}" type="pres">
      <dgm:prSet presAssocID="{8E9348FF-D110-0740-A7FB-0E949C203DC4}" presName="root" presStyleCnt="0"/>
      <dgm:spPr/>
    </dgm:pt>
    <dgm:pt modelId="{66A7B131-A37D-B741-BB7C-7798F880FEF1}" type="pres">
      <dgm:prSet presAssocID="{8E9348FF-D110-0740-A7FB-0E949C203DC4}" presName="rootComposite" presStyleCnt="0"/>
      <dgm:spPr/>
    </dgm:pt>
    <dgm:pt modelId="{B87FDFA1-193C-9D4D-8797-EE90BA5EEC80}" type="pres">
      <dgm:prSet presAssocID="{8E9348FF-D110-0740-A7FB-0E949C203DC4}" presName="rootText" presStyleLbl="node1" presStyleIdx="5" presStyleCnt="6"/>
      <dgm:spPr/>
    </dgm:pt>
    <dgm:pt modelId="{54920ABF-079F-6148-A2A9-3EC3A28FB43F}" type="pres">
      <dgm:prSet presAssocID="{8E9348FF-D110-0740-A7FB-0E949C203DC4}" presName="rootConnector" presStyleLbl="node1" presStyleIdx="5" presStyleCnt="6"/>
      <dgm:spPr/>
    </dgm:pt>
    <dgm:pt modelId="{6833C30B-9AA9-1C41-B353-4489161D53FB}" type="pres">
      <dgm:prSet presAssocID="{8E9348FF-D110-0740-A7FB-0E949C203DC4}" presName="childShape" presStyleCnt="0"/>
      <dgm:spPr/>
    </dgm:pt>
    <dgm:pt modelId="{BBA9FAC3-6635-7648-8873-67D9390F9610}" type="pres">
      <dgm:prSet presAssocID="{37C4A54D-932B-C049-B0C7-7E8FD1486480}" presName="Name13" presStyleLbl="parChTrans1D2" presStyleIdx="10" presStyleCnt="12"/>
      <dgm:spPr/>
    </dgm:pt>
    <dgm:pt modelId="{8272AA49-B2C0-C548-BE6E-1DA66EB004E6}" type="pres">
      <dgm:prSet presAssocID="{E64E3288-5730-2947-B5BC-AC7A74B9B6A4}" presName="childText" presStyleLbl="bgAcc1" presStyleIdx="10" presStyleCnt="12">
        <dgm:presLayoutVars>
          <dgm:bulletEnabled val="1"/>
        </dgm:presLayoutVars>
      </dgm:prSet>
      <dgm:spPr/>
    </dgm:pt>
    <dgm:pt modelId="{899EFC35-E689-FF48-80ED-332DEE8E4915}" type="pres">
      <dgm:prSet presAssocID="{2F43DDE6-230B-A747-9DE7-449B3F730FC7}" presName="Name13" presStyleLbl="parChTrans1D2" presStyleIdx="11" presStyleCnt="12"/>
      <dgm:spPr/>
    </dgm:pt>
    <dgm:pt modelId="{B12BF8E6-5B53-544E-AC7F-BC090E97569F}" type="pres">
      <dgm:prSet presAssocID="{0EA2B3FF-512F-EA4B-A211-EDF2A1BA4D7D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B21A8402-908D-6545-9999-CFD3463D0469}" type="presOf" srcId="{261B089C-2FF4-244C-B8CC-0E3EAF2306E9}" destId="{5DC654FE-0AD6-8B43-81B5-A67069049B06}" srcOrd="0" destOrd="0" presId="urn:microsoft.com/office/officeart/2005/8/layout/hierarchy3"/>
    <dgm:cxn modelId="{0404FD02-D84C-A445-806A-F99C9DAE052A}" srcId="{B3537D7A-D203-9645-9728-30CD6A5067E9}" destId="{85C4E340-E81C-E84A-9A08-CCDA1D55932D}" srcOrd="0" destOrd="0" parTransId="{ECD14909-0D84-D041-A066-5286D9A928B1}" sibTransId="{5E169471-98A2-5045-B072-49D120254770}"/>
    <dgm:cxn modelId="{372A4A06-C3CA-C843-B416-16F53A41CE1A}" type="presOf" srcId="{2F43DDE6-230B-A747-9DE7-449B3F730FC7}" destId="{899EFC35-E689-FF48-80ED-332DEE8E4915}" srcOrd="0" destOrd="0" presId="urn:microsoft.com/office/officeart/2005/8/layout/hierarchy3"/>
    <dgm:cxn modelId="{F5AA7F13-B575-234C-A77C-11EC9B1D877B}" type="presOf" srcId="{62FC2635-EAF0-F04C-A572-C264D8B40FD1}" destId="{1CA406D2-D316-8F46-BCEF-15BAFA3AE77E}" srcOrd="1" destOrd="0" presId="urn:microsoft.com/office/officeart/2005/8/layout/hierarchy3"/>
    <dgm:cxn modelId="{921E7214-0580-CA4B-B22F-88DA8C31D09E}" srcId="{C521CAC0-B81F-9846-94F9-293DB8575C01}" destId="{267B51BE-BF99-0F46-9ACA-A5B213E0AC82}" srcOrd="1" destOrd="0" parTransId="{A33E1B7E-CDF3-894C-9D21-25EB65EEB351}" sibTransId="{377CB475-9D55-D84F-9C70-BCAFD4D5B0D7}"/>
    <dgm:cxn modelId="{DAB17021-9B01-BC47-B4AE-DBC7F39EF3CD}" type="presOf" srcId="{3907EF2D-C5E0-D149-8EBE-F1B9301C5308}" destId="{EFB874F0-9351-6A43-AC85-F1771C375DE8}" srcOrd="0" destOrd="0" presId="urn:microsoft.com/office/officeart/2005/8/layout/hierarchy3"/>
    <dgm:cxn modelId="{54C3E523-2BC9-644F-A8DE-62FA26D417D2}" type="presOf" srcId="{8EA3A9FF-3ADB-0147-8EA0-6685A0196725}" destId="{F77EBEA2-D744-0F4E-A426-E7421AF76DD5}" srcOrd="0" destOrd="0" presId="urn:microsoft.com/office/officeart/2005/8/layout/hierarchy3"/>
    <dgm:cxn modelId="{4BB21425-7C1A-1343-AEEC-D65A13D8CE09}" type="presOf" srcId="{F59C62E0-7B57-6842-864F-1CAD601190D1}" destId="{0D4DB9DA-A903-1947-9966-6FEAC6B19F69}" srcOrd="0" destOrd="0" presId="urn:microsoft.com/office/officeart/2005/8/layout/hierarchy3"/>
    <dgm:cxn modelId="{65F4B62B-5BBE-3548-8144-19EC1342754F}" type="presOf" srcId="{85C4E340-E81C-E84A-9A08-CCDA1D55932D}" destId="{611F76D1-5924-1E41-B52A-322C5744272D}" srcOrd="1" destOrd="0" presId="urn:microsoft.com/office/officeart/2005/8/layout/hierarchy3"/>
    <dgm:cxn modelId="{033EB03A-8A86-CC4B-9CFF-56FEB412FC39}" srcId="{62FC2635-EAF0-F04C-A572-C264D8B40FD1}" destId="{021ED56C-12E0-0245-BA53-529AAC571FDB}" srcOrd="1" destOrd="0" parTransId="{57CD9A79-F6D9-B147-B849-80CBCC5A061F}" sibTransId="{F2A4E2AE-3804-8645-B20A-0C218EDA2039}"/>
    <dgm:cxn modelId="{66DF813B-9D8F-A342-9A8A-0D05E99AEC06}" type="presOf" srcId="{267B51BE-BF99-0F46-9ACA-A5B213E0AC82}" destId="{200E1E33-D45A-774C-AE29-A11F473086F8}" srcOrd="0" destOrd="0" presId="urn:microsoft.com/office/officeart/2005/8/layout/hierarchy3"/>
    <dgm:cxn modelId="{F772C23C-C2D8-8E46-AD0E-13B0617A63C5}" srcId="{62FC2635-EAF0-F04C-A572-C264D8B40FD1}" destId="{2CCA3EA7-16FF-C448-A4AF-3F9FC6505E5C}" srcOrd="0" destOrd="0" parTransId="{F3C4DC98-2946-E240-9415-DA465A35DCA0}" sibTransId="{1B28D406-A0C6-E248-8F63-FAF3C1C6D355}"/>
    <dgm:cxn modelId="{B2C0593E-664E-B647-82E5-5E59CB075B66}" type="presOf" srcId="{8E9348FF-D110-0740-A7FB-0E949C203DC4}" destId="{B87FDFA1-193C-9D4D-8797-EE90BA5EEC80}" srcOrd="0" destOrd="0" presId="urn:microsoft.com/office/officeart/2005/8/layout/hierarchy3"/>
    <dgm:cxn modelId="{5D66BD3E-9097-794B-B70A-D544C50FC877}" type="presOf" srcId="{F59C62E0-7B57-6842-864F-1CAD601190D1}" destId="{0F7E907E-6A65-A844-9F76-E40A1837BD8A}" srcOrd="1" destOrd="0" presId="urn:microsoft.com/office/officeart/2005/8/layout/hierarchy3"/>
    <dgm:cxn modelId="{BD49D244-5153-1C4F-96A9-412F54463827}" type="presOf" srcId="{0EA2B3FF-512F-EA4B-A211-EDF2A1BA4D7D}" destId="{B12BF8E6-5B53-544E-AC7F-BC090E97569F}" srcOrd="0" destOrd="0" presId="urn:microsoft.com/office/officeart/2005/8/layout/hierarchy3"/>
    <dgm:cxn modelId="{AF603047-7761-764F-8984-35B43F191266}" type="presOf" srcId="{43FA2396-6DC2-8E49-83BE-5419D3768B6B}" destId="{6C4679D5-04C3-F440-91DF-361D4A0CFFDE}" srcOrd="0" destOrd="0" presId="urn:microsoft.com/office/officeart/2005/8/layout/hierarchy3"/>
    <dgm:cxn modelId="{13211157-43D2-0C48-A006-33162202E5E7}" type="presOf" srcId="{C521CAC0-B81F-9846-94F9-293DB8575C01}" destId="{A9631200-5F6B-4B4B-9E76-F194645A90F9}" srcOrd="0" destOrd="0" presId="urn:microsoft.com/office/officeart/2005/8/layout/hierarchy3"/>
    <dgm:cxn modelId="{470B1658-F732-6144-966C-0682A4B1886F}" srcId="{B3537D7A-D203-9645-9728-30CD6A5067E9}" destId="{8E9348FF-D110-0740-A7FB-0E949C203DC4}" srcOrd="5" destOrd="0" parTransId="{E825BE6E-9E80-1D44-9786-765B004282DC}" sibTransId="{3ED47C94-FA9F-824E-924E-DB3843C16885}"/>
    <dgm:cxn modelId="{31AE5458-F1B7-8B4A-9F3F-7A2C3BD21409}" type="presOf" srcId="{E64E3288-5730-2947-B5BC-AC7A74B9B6A4}" destId="{8272AA49-B2C0-C548-BE6E-1DA66EB004E6}" srcOrd="0" destOrd="0" presId="urn:microsoft.com/office/officeart/2005/8/layout/hierarchy3"/>
    <dgm:cxn modelId="{825E3861-3AAE-8D47-8DA6-65F7A3A94141}" srcId="{8E9348FF-D110-0740-A7FB-0E949C203DC4}" destId="{E64E3288-5730-2947-B5BC-AC7A74B9B6A4}" srcOrd="0" destOrd="0" parTransId="{37C4A54D-932B-C049-B0C7-7E8FD1486480}" sibTransId="{20F21FC1-ABAA-9644-804E-EACE52099A02}"/>
    <dgm:cxn modelId="{5A087967-7A19-5048-933E-1E7352D74378}" type="presOf" srcId="{85C4E340-E81C-E84A-9A08-CCDA1D55932D}" destId="{4ECBF37D-C49F-C242-8DB0-E7ED58F5E94A}" srcOrd="0" destOrd="0" presId="urn:microsoft.com/office/officeart/2005/8/layout/hierarchy3"/>
    <dgm:cxn modelId="{74383A6D-3959-BD42-9391-185C257D9638}" srcId="{261B089C-2FF4-244C-B8CC-0E3EAF2306E9}" destId="{BA85675F-79B6-1B4C-BE6C-602940E4A752}" srcOrd="1" destOrd="0" parTransId="{B39A12DD-5ADD-224B-A2E8-1A3B19B38AD6}" sibTransId="{49A2D11F-D593-B649-8119-D3DCD01E4B2F}"/>
    <dgm:cxn modelId="{AA2C8671-12EC-7146-B302-428F296FBF79}" type="presOf" srcId="{93EC1B84-AFA6-1147-BBF0-17D8D234FFF5}" destId="{1DC022DF-F435-DD43-BC26-2E8516AF14A8}" srcOrd="0" destOrd="0" presId="urn:microsoft.com/office/officeart/2005/8/layout/hierarchy3"/>
    <dgm:cxn modelId="{66343774-CB61-FB4A-9F12-2B5778E96B61}" type="presOf" srcId="{261B089C-2FF4-244C-B8CC-0E3EAF2306E9}" destId="{272C8D20-EA98-A943-972C-E9B103466273}" srcOrd="1" destOrd="0" presId="urn:microsoft.com/office/officeart/2005/8/layout/hierarchy3"/>
    <dgm:cxn modelId="{76E40D78-78AD-874F-AF8E-273FD086B8B0}" srcId="{261B089C-2FF4-244C-B8CC-0E3EAF2306E9}" destId="{4E8D2205-C3E3-0A4C-A834-05D10F07A75E}" srcOrd="0" destOrd="0" parTransId="{9F94F020-B636-044B-B2DD-9B5751EA722F}" sibTransId="{EA63EA58-6D72-8448-9040-28551F08B205}"/>
    <dgm:cxn modelId="{B01D1578-3108-8549-84FC-66C16C3FEEA9}" srcId="{B3537D7A-D203-9645-9728-30CD6A5067E9}" destId="{261B089C-2FF4-244C-B8CC-0E3EAF2306E9}" srcOrd="3" destOrd="0" parTransId="{8EAF4BC9-F07C-6742-9DB8-C8F22CDE326A}" sibTransId="{9024FEEF-1A87-9A4B-BF65-A67D302AA841}"/>
    <dgm:cxn modelId="{6FF6E679-A6E3-F54A-A5A2-5F0122500754}" type="presOf" srcId="{F3C4DC98-2946-E240-9415-DA465A35DCA0}" destId="{4AF16ED4-8610-CA4F-BF1A-13044E1E716F}" srcOrd="0" destOrd="0" presId="urn:microsoft.com/office/officeart/2005/8/layout/hierarchy3"/>
    <dgm:cxn modelId="{76CFE17E-4049-2E42-9621-A83C2CFEB284}" srcId="{8E9348FF-D110-0740-A7FB-0E949C203DC4}" destId="{0EA2B3FF-512F-EA4B-A211-EDF2A1BA4D7D}" srcOrd="1" destOrd="0" parTransId="{2F43DDE6-230B-A747-9DE7-449B3F730FC7}" sibTransId="{35E2D640-8FDD-9B48-8811-F0A394B2540F}"/>
    <dgm:cxn modelId="{DA196483-8D33-A94A-B86D-4AA2FCA1B9E7}" srcId="{B3537D7A-D203-9645-9728-30CD6A5067E9}" destId="{62FC2635-EAF0-F04C-A572-C264D8B40FD1}" srcOrd="2" destOrd="0" parTransId="{8DE485A5-04E8-E248-866A-4EB18CA75F7A}" sibTransId="{B12E7707-FEE0-EE4F-A68B-89F799B5141B}"/>
    <dgm:cxn modelId="{12B60E86-542A-A64A-A50A-511E323E16B9}" type="presOf" srcId="{957A992E-6E61-8D49-AC2C-F921FDDD93CE}" destId="{2643FC94-FE74-CD45-AF69-02AF62ABBEB8}" srcOrd="0" destOrd="0" presId="urn:microsoft.com/office/officeart/2005/8/layout/hierarchy3"/>
    <dgm:cxn modelId="{C0DDC389-DA11-9448-BAF7-4B84C5D148CD}" type="presOf" srcId="{F3A2CF8A-08F9-1A4D-AFB5-C6F037DFE498}" destId="{DCD076A0-670D-034A-B7BD-AE2F4AA41ADB}" srcOrd="0" destOrd="0" presId="urn:microsoft.com/office/officeart/2005/8/layout/hierarchy3"/>
    <dgm:cxn modelId="{953DA890-785D-DF4A-B9A0-84AF01EA0049}" srcId="{C521CAC0-B81F-9846-94F9-293DB8575C01}" destId="{F3A2CF8A-08F9-1A4D-AFB5-C6F037DFE498}" srcOrd="0" destOrd="0" parTransId="{3907EF2D-C5E0-D149-8EBE-F1B9301C5308}" sibTransId="{E297CC4A-8C68-2242-828A-47090EEB1E36}"/>
    <dgm:cxn modelId="{C9765294-EE14-4D45-BF1B-E7F055BDB0C3}" type="presOf" srcId="{57CD9A79-F6D9-B147-B849-80CBCC5A061F}" destId="{D96AE44A-3C44-EC44-998E-ED9191EF9690}" srcOrd="0" destOrd="0" presId="urn:microsoft.com/office/officeart/2005/8/layout/hierarchy3"/>
    <dgm:cxn modelId="{E1067996-9578-7945-BCCD-5A1149270AA5}" srcId="{85C4E340-E81C-E84A-9A08-CCDA1D55932D}" destId="{8A9FC904-3DD1-D040-82CF-4EED2F4950F2}" srcOrd="1" destOrd="0" parTransId="{EE317581-4D9F-B747-BBFF-B71724E89E65}" sibTransId="{4B6EF8CF-38A4-EE4E-A965-884D10314CDC}"/>
    <dgm:cxn modelId="{A98578A5-CAC9-AF49-B687-6F5F7A670303}" type="presOf" srcId="{021ED56C-12E0-0245-BA53-529AAC571FDB}" destId="{FDF818B7-DE24-D044-9512-BFB3D6EF2F85}" srcOrd="0" destOrd="0" presId="urn:microsoft.com/office/officeart/2005/8/layout/hierarchy3"/>
    <dgm:cxn modelId="{843FF4A5-BF64-2249-A095-AE2AF08AE532}" type="presOf" srcId="{4E8D2205-C3E3-0A4C-A834-05D10F07A75E}" destId="{F1CC7143-46DD-1B4B-8A7F-ECC8516F60BA}" srcOrd="0" destOrd="0" presId="urn:microsoft.com/office/officeart/2005/8/layout/hierarchy3"/>
    <dgm:cxn modelId="{BF9F07A6-A967-A14F-803F-E385DF22A3E0}" type="presOf" srcId="{326B5623-9F43-2B4A-A728-79F60753FF7E}" destId="{39CFB83B-E72F-FF48-BE37-3B6AB96AF427}" srcOrd="0" destOrd="0" presId="urn:microsoft.com/office/officeart/2005/8/layout/hierarchy3"/>
    <dgm:cxn modelId="{319C96A7-937F-674E-B3F7-1E90476531E8}" type="presOf" srcId="{EE317581-4D9F-B747-BBFF-B71724E89E65}" destId="{3A5C2006-F9B9-C142-8EDF-74EA25F70CF3}" srcOrd="0" destOrd="0" presId="urn:microsoft.com/office/officeart/2005/8/layout/hierarchy3"/>
    <dgm:cxn modelId="{0475C6AB-072C-7444-9C5E-B97790D0A501}" type="presOf" srcId="{2CCA3EA7-16FF-C448-A4AF-3F9FC6505E5C}" destId="{16893C48-7B78-A446-8AA3-8DDC24C2842E}" srcOrd="0" destOrd="0" presId="urn:microsoft.com/office/officeart/2005/8/layout/hierarchy3"/>
    <dgm:cxn modelId="{53AA9DB9-CF7B-F748-956A-E1EEB39D80FA}" type="presOf" srcId="{8E9348FF-D110-0740-A7FB-0E949C203DC4}" destId="{54920ABF-079F-6148-A2A9-3EC3A28FB43F}" srcOrd="1" destOrd="0" presId="urn:microsoft.com/office/officeart/2005/8/layout/hierarchy3"/>
    <dgm:cxn modelId="{E18437BE-399F-804C-94D0-7325653F21CD}" type="presOf" srcId="{BA85675F-79B6-1B4C-BE6C-602940E4A752}" destId="{C7407322-89CE-4345-B049-0497F113A025}" srcOrd="0" destOrd="0" presId="urn:microsoft.com/office/officeart/2005/8/layout/hierarchy3"/>
    <dgm:cxn modelId="{F23B90C0-82BD-CF4D-96C7-DF7A9457E51D}" type="presOf" srcId="{7A51B30B-950C-7644-814B-C7725420AE5D}" destId="{795BCC7C-1B60-4F44-A40C-FB839C08F258}" srcOrd="0" destOrd="0" presId="urn:microsoft.com/office/officeart/2005/8/layout/hierarchy3"/>
    <dgm:cxn modelId="{110B78C6-0D0C-C545-A715-5A1E76477F4F}" type="presOf" srcId="{8A9FC904-3DD1-D040-82CF-4EED2F4950F2}" destId="{0612FBF4-8E8C-DB42-B632-02ED47D7D8DE}" srcOrd="0" destOrd="0" presId="urn:microsoft.com/office/officeart/2005/8/layout/hierarchy3"/>
    <dgm:cxn modelId="{E61068CE-DE6B-0742-8E11-807561D412EE}" type="presOf" srcId="{B39A12DD-5ADD-224B-A2E8-1A3B19B38AD6}" destId="{5672D9CC-3B58-6947-AD03-0F22AF403140}" srcOrd="0" destOrd="0" presId="urn:microsoft.com/office/officeart/2005/8/layout/hierarchy3"/>
    <dgm:cxn modelId="{1F327CD5-6D6D-5E4E-A8EF-378D5D557F40}" srcId="{F59C62E0-7B57-6842-864F-1CAD601190D1}" destId="{957A992E-6E61-8D49-AC2C-F921FDDD93CE}" srcOrd="0" destOrd="0" parTransId="{93EC1B84-AFA6-1147-BBF0-17D8D234FFF5}" sibTransId="{C6B049A5-30E9-9E43-9A0F-E30AD0712FC3}"/>
    <dgm:cxn modelId="{220A94D6-342A-F340-8AF0-1B079349CA07}" type="presOf" srcId="{A33E1B7E-CDF3-894C-9D21-25EB65EEB351}" destId="{2E941969-605B-AE46-A34C-7E312135B267}" srcOrd="0" destOrd="0" presId="urn:microsoft.com/office/officeart/2005/8/layout/hierarchy3"/>
    <dgm:cxn modelId="{AF662CDD-7C9C-F64E-97DF-998483441377}" type="presOf" srcId="{B3537D7A-D203-9645-9728-30CD6A5067E9}" destId="{889F324B-B233-234E-866A-6DFF8FFD710C}" srcOrd="0" destOrd="0" presId="urn:microsoft.com/office/officeart/2005/8/layout/hierarchy3"/>
    <dgm:cxn modelId="{A64241E0-39E1-C74C-9B13-6A67BCA13A7F}" srcId="{85C4E340-E81C-E84A-9A08-CCDA1D55932D}" destId="{43FA2396-6DC2-8E49-83BE-5419D3768B6B}" srcOrd="0" destOrd="0" parTransId="{7A51B30B-950C-7644-814B-C7725420AE5D}" sibTransId="{2D39F764-21D0-214B-AAE0-B9B02F3C5997}"/>
    <dgm:cxn modelId="{FB2EEDE0-0469-AB4F-B602-694239CAEAB2}" type="presOf" srcId="{9F94F020-B636-044B-B2DD-9B5751EA722F}" destId="{03DBB6AF-AD82-F545-94F8-AEA2EB905ACC}" srcOrd="0" destOrd="0" presId="urn:microsoft.com/office/officeart/2005/8/layout/hierarchy3"/>
    <dgm:cxn modelId="{8DEC8FE1-62D4-B247-B225-92371EF6DA7F}" srcId="{B3537D7A-D203-9645-9728-30CD6A5067E9}" destId="{C521CAC0-B81F-9846-94F9-293DB8575C01}" srcOrd="4" destOrd="0" parTransId="{B189CB57-62D9-D842-BDFA-49CAA5D56718}" sibTransId="{EF823BED-2EE1-0345-9211-AE64896BDE1B}"/>
    <dgm:cxn modelId="{6A3DC9E6-F145-BE46-BCED-2AF513F1A7FD}" srcId="{B3537D7A-D203-9645-9728-30CD6A5067E9}" destId="{F59C62E0-7B57-6842-864F-1CAD601190D1}" srcOrd="1" destOrd="0" parTransId="{33148FC9-4EC9-9D48-B3AA-AEDDF9DF9779}" sibTransId="{4AD4082B-759F-104D-9E9E-C23FB16112D4}"/>
    <dgm:cxn modelId="{B10820F2-08CF-194E-AD1B-CCC1E9AA3BD0}" type="presOf" srcId="{37C4A54D-932B-C049-B0C7-7E8FD1486480}" destId="{BBA9FAC3-6635-7648-8873-67D9390F9610}" srcOrd="0" destOrd="0" presId="urn:microsoft.com/office/officeart/2005/8/layout/hierarchy3"/>
    <dgm:cxn modelId="{9ED560F4-4ADF-7E4E-86D3-FC7EE72917B7}" type="presOf" srcId="{C521CAC0-B81F-9846-94F9-293DB8575C01}" destId="{9C03B6D7-FB38-4541-B931-184867C815C0}" srcOrd="1" destOrd="0" presId="urn:microsoft.com/office/officeart/2005/8/layout/hierarchy3"/>
    <dgm:cxn modelId="{13E068FD-2DE5-8949-9233-2FF72B5616D4}" type="presOf" srcId="{62FC2635-EAF0-F04C-A572-C264D8B40FD1}" destId="{EE396330-29D6-D144-9E19-03B368EC1A34}" srcOrd="0" destOrd="0" presId="urn:microsoft.com/office/officeart/2005/8/layout/hierarchy3"/>
    <dgm:cxn modelId="{2F8E14FE-6E0F-3443-BD6F-6AD6EBC25FB3}" srcId="{F59C62E0-7B57-6842-864F-1CAD601190D1}" destId="{8EA3A9FF-3ADB-0147-8EA0-6685A0196725}" srcOrd="1" destOrd="0" parTransId="{326B5623-9F43-2B4A-A728-79F60753FF7E}" sibTransId="{699396C8-1597-CF4D-AB2E-580CF579BF40}"/>
    <dgm:cxn modelId="{053139AA-0F0A-C64F-8816-B06593CCE7B9}" type="presParOf" srcId="{889F324B-B233-234E-866A-6DFF8FFD710C}" destId="{DE5EB34E-8C9B-0F4A-BEBC-3E4A117779B5}" srcOrd="0" destOrd="0" presId="urn:microsoft.com/office/officeart/2005/8/layout/hierarchy3"/>
    <dgm:cxn modelId="{BE1A8FA5-F79F-184A-A433-5712A9436AEE}" type="presParOf" srcId="{DE5EB34E-8C9B-0F4A-BEBC-3E4A117779B5}" destId="{4C96ADCA-F983-4F4C-9A76-77F9D3216BB7}" srcOrd="0" destOrd="0" presId="urn:microsoft.com/office/officeart/2005/8/layout/hierarchy3"/>
    <dgm:cxn modelId="{707E38E0-50B9-3442-8435-29534E01E8FE}" type="presParOf" srcId="{4C96ADCA-F983-4F4C-9A76-77F9D3216BB7}" destId="{4ECBF37D-C49F-C242-8DB0-E7ED58F5E94A}" srcOrd="0" destOrd="0" presId="urn:microsoft.com/office/officeart/2005/8/layout/hierarchy3"/>
    <dgm:cxn modelId="{F5621F7D-AE4E-CC45-8589-E452FD4FDD58}" type="presParOf" srcId="{4C96ADCA-F983-4F4C-9A76-77F9D3216BB7}" destId="{611F76D1-5924-1E41-B52A-322C5744272D}" srcOrd="1" destOrd="0" presId="urn:microsoft.com/office/officeart/2005/8/layout/hierarchy3"/>
    <dgm:cxn modelId="{A2792CB4-097D-D440-AA83-64E5812959D7}" type="presParOf" srcId="{DE5EB34E-8C9B-0F4A-BEBC-3E4A117779B5}" destId="{4AAF6EB9-9379-A843-B79B-AF89D0148930}" srcOrd="1" destOrd="0" presId="urn:microsoft.com/office/officeart/2005/8/layout/hierarchy3"/>
    <dgm:cxn modelId="{599707F0-9486-534F-AB40-33AB4CDBFA2D}" type="presParOf" srcId="{4AAF6EB9-9379-A843-B79B-AF89D0148930}" destId="{795BCC7C-1B60-4F44-A40C-FB839C08F258}" srcOrd="0" destOrd="0" presId="urn:microsoft.com/office/officeart/2005/8/layout/hierarchy3"/>
    <dgm:cxn modelId="{C3CD0A2B-B65F-484F-A615-4A30F06345A3}" type="presParOf" srcId="{4AAF6EB9-9379-A843-B79B-AF89D0148930}" destId="{6C4679D5-04C3-F440-91DF-361D4A0CFFDE}" srcOrd="1" destOrd="0" presId="urn:microsoft.com/office/officeart/2005/8/layout/hierarchy3"/>
    <dgm:cxn modelId="{7D2A01C6-C4C2-064C-8562-568488BBB512}" type="presParOf" srcId="{4AAF6EB9-9379-A843-B79B-AF89D0148930}" destId="{3A5C2006-F9B9-C142-8EDF-74EA25F70CF3}" srcOrd="2" destOrd="0" presId="urn:microsoft.com/office/officeart/2005/8/layout/hierarchy3"/>
    <dgm:cxn modelId="{E647EE79-94DE-F44F-B8D2-2A010772838E}" type="presParOf" srcId="{4AAF6EB9-9379-A843-B79B-AF89D0148930}" destId="{0612FBF4-8E8C-DB42-B632-02ED47D7D8DE}" srcOrd="3" destOrd="0" presId="urn:microsoft.com/office/officeart/2005/8/layout/hierarchy3"/>
    <dgm:cxn modelId="{FA10B286-04D0-3E45-97F6-434F01CC54F3}" type="presParOf" srcId="{889F324B-B233-234E-866A-6DFF8FFD710C}" destId="{6DBA6274-AF7D-6449-8B8E-2157A22ABFEB}" srcOrd="1" destOrd="0" presId="urn:microsoft.com/office/officeart/2005/8/layout/hierarchy3"/>
    <dgm:cxn modelId="{1D8BA6DF-D422-1841-B9AA-65A247C541C5}" type="presParOf" srcId="{6DBA6274-AF7D-6449-8B8E-2157A22ABFEB}" destId="{B88C2C4A-9F49-6840-96FF-C5BF3FEA8145}" srcOrd="0" destOrd="0" presId="urn:microsoft.com/office/officeart/2005/8/layout/hierarchy3"/>
    <dgm:cxn modelId="{C497CC04-FDEC-2842-A6D8-74B287D97115}" type="presParOf" srcId="{B88C2C4A-9F49-6840-96FF-C5BF3FEA8145}" destId="{0D4DB9DA-A903-1947-9966-6FEAC6B19F69}" srcOrd="0" destOrd="0" presId="urn:microsoft.com/office/officeart/2005/8/layout/hierarchy3"/>
    <dgm:cxn modelId="{122A17BA-F354-B34E-8D2A-E91FAD97A593}" type="presParOf" srcId="{B88C2C4A-9F49-6840-96FF-C5BF3FEA8145}" destId="{0F7E907E-6A65-A844-9F76-E40A1837BD8A}" srcOrd="1" destOrd="0" presId="urn:microsoft.com/office/officeart/2005/8/layout/hierarchy3"/>
    <dgm:cxn modelId="{7F854246-C275-3E46-A256-456289E2104E}" type="presParOf" srcId="{6DBA6274-AF7D-6449-8B8E-2157A22ABFEB}" destId="{FB634630-6937-DA43-8486-A83BD7E08409}" srcOrd="1" destOrd="0" presId="urn:microsoft.com/office/officeart/2005/8/layout/hierarchy3"/>
    <dgm:cxn modelId="{6E494270-66C6-4645-897A-D60123450BFA}" type="presParOf" srcId="{FB634630-6937-DA43-8486-A83BD7E08409}" destId="{1DC022DF-F435-DD43-BC26-2E8516AF14A8}" srcOrd="0" destOrd="0" presId="urn:microsoft.com/office/officeart/2005/8/layout/hierarchy3"/>
    <dgm:cxn modelId="{2C6D4A23-2FC9-8B45-93A2-3F45DC102CA4}" type="presParOf" srcId="{FB634630-6937-DA43-8486-A83BD7E08409}" destId="{2643FC94-FE74-CD45-AF69-02AF62ABBEB8}" srcOrd="1" destOrd="0" presId="urn:microsoft.com/office/officeart/2005/8/layout/hierarchy3"/>
    <dgm:cxn modelId="{FA06D317-0540-7E43-AFDD-3C31868AEB33}" type="presParOf" srcId="{FB634630-6937-DA43-8486-A83BD7E08409}" destId="{39CFB83B-E72F-FF48-BE37-3B6AB96AF427}" srcOrd="2" destOrd="0" presId="urn:microsoft.com/office/officeart/2005/8/layout/hierarchy3"/>
    <dgm:cxn modelId="{6E229E4A-CEBD-E643-9E76-CC4A5FF0C060}" type="presParOf" srcId="{FB634630-6937-DA43-8486-A83BD7E08409}" destId="{F77EBEA2-D744-0F4E-A426-E7421AF76DD5}" srcOrd="3" destOrd="0" presId="urn:microsoft.com/office/officeart/2005/8/layout/hierarchy3"/>
    <dgm:cxn modelId="{8CA1AAF2-D363-0141-99C0-F80C0C87C3EB}" type="presParOf" srcId="{889F324B-B233-234E-866A-6DFF8FFD710C}" destId="{A700C212-2CA3-0A4A-9A3C-02126C400747}" srcOrd="2" destOrd="0" presId="urn:microsoft.com/office/officeart/2005/8/layout/hierarchy3"/>
    <dgm:cxn modelId="{2D54FFE9-9555-E64E-B4BC-1987EDE3C7E3}" type="presParOf" srcId="{A700C212-2CA3-0A4A-9A3C-02126C400747}" destId="{FB2EB45C-3372-B14B-A478-E1ADB04F2C24}" srcOrd="0" destOrd="0" presId="urn:microsoft.com/office/officeart/2005/8/layout/hierarchy3"/>
    <dgm:cxn modelId="{6E026188-3B16-6F44-9546-71D0D09B2412}" type="presParOf" srcId="{FB2EB45C-3372-B14B-A478-E1ADB04F2C24}" destId="{EE396330-29D6-D144-9E19-03B368EC1A34}" srcOrd="0" destOrd="0" presId="urn:microsoft.com/office/officeart/2005/8/layout/hierarchy3"/>
    <dgm:cxn modelId="{F576D15B-DA71-104C-8E09-B0F5B959EF8C}" type="presParOf" srcId="{FB2EB45C-3372-B14B-A478-E1ADB04F2C24}" destId="{1CA406D2-D316-8F46-BCEF-15BAFA3AE77E}" srcOrd="1" destOrd="0" presId="urn:microsoft.com/office/officeart/2005/8/layout/hierarchy3"/>
    <dgm:cxn modelId="{B563A08F-07F1-4E47-9A25-C03186D42BEF}" type="presParOf" srcId="{A700C212-2CA3-0A4A-9A3C-02126C400747}" destId="{4AF01B00-6AEB-014E-B0C9-325E8FEEAE83}" srcOrd="1" destOrd="0" presId="urn:microsoft.com/office/officeart/2005/8/layout/hierarchy3"/>
    <dgm:cxn modelId="{FD9641BA-9BD6-C14E-87B8-9CDBEF8C5D4A}" type="presParOf" srcId="{4AF01B00-6AEB-014E-B0C9-325E8FEEAE83}" destId="{4AF16ED4-8610-CA4F-BF1A-13044E1E716F}" srcOrd="0" destOrd="0" presId="urn:microsoft.com/office/officeart/2005/8/layout/hierarchy3"/>
    <dgm:cxn modelId="{B8213F85-DA53-1140-A286-68289FCCA045}" type="presParOf" srcId="{4AF01B00-6AEB-014E-B0C9-325E8FEEAE83}" destId="{16893C48-7B78-A446-8AA3-8DDC24C2842E}" srcOrd="1" destOrd="0" presId="urn:microsoft.com/office/officeart/2005/8/layout/hierarchy3"/>
    <dgm:cxn modelId="{C87A7149-B826-DB44-813D-0C1E742845D1}" type="presParOf" srcId="{4AF01B00-6AEB-014E-B0C9-325E8FEEAE83}" destId="{D96AE44A-3C44-EC44-998E-ED9191EF9690}" srcOrd="2" destOrd="0" presId="urn:microsoft.com/office/officeart/2005/8/layout/hierarchy3"/>
    <dgm:cxn modelId="{B59FAB97-4172-324D-B0E3-4362434A7920}" type="presParOf" srcId="{4AF01B00-6AEB-014E-B0C9-325E8FEEAE83}" destId="{FDF818B7-DE24-D044-9512-BFB3D6EF2F85}" srcOrd="3" destOrd="0" presId="urn:microsoft.com/office/officeart/2005/8/layout/hierarchy3"/>
    <dgm:cxn modelId="{D851A53F-2517-BF45-9EA8-C4EEA84DFE32}" type="presParOf" srcId="{889F324B-B233-234E-866A-6DFF8FFD710C}" destId="{CFD3DD44-2B70-B342-8F87-B4C0BAE776BE}" srcOrd="3" destOrd="0" presId="urn:microsoft.com/office/officeart/2005/8/layout/hierarchy3"/>
    <dgm:cxn modelId="{0082E872-07ED-FE41-AE17-0515ECAB9469}" type="presParOf" srcId="{CFD3DD44-2B70-B342-8F87-B4C0BAE776BE}" destId="{34BD009B-08FB-2B4E-9D51-209E2586943D}" srcOrd="0" destOrd="0" presId="urn:microsoft.com/office/officeart/2005/8/layout/hierarchy3"/>
    <dgm:cxn modelId="{71B63A95-EA53-2543-B9CA-F93976473B07}" type="presParOf" srcId="{34BD009B-08FB-2B4E-9D51-209E2586943D}" destId="{5DC654FE-0AD6-8B43-81B5-A67069049B06}" srcOrd="0" destOrd="0" presId="urn:microsoft.com/office/officeart/2005/8/layout/hierarchy3"/>
    <dgm:cxn modelId="{244A651D-2084-E843-B238-357F39666029}" type="presParOf" srcId="{34BD009B-08FB-2B4E-9D51-209E2586943D}" destId="{272C8D20-EA98-A943-972C-E9B103466273}" srcOrd="1" destOrd="0" presId="urn:microsoft.com/office/officeart/2005/8/layout/hierarchy3"/>
    <dgm:cxn modelId="{0E1F655D-1412-B84D-A1A6-984EC675BFC1}" type="presParOf" srcId="{CFD3DD44-2B70-B342-8F87-B4C0BAE776BE}" destId="{BFE16D30-559B-2A49-9B3A-92E1825C843B}" srcOrd="1" destOrd="0" presId="urn:microsoft.com/office/officeart/2005/8/layout/hierarchy3"/>
    <dgm:cxn modelId="{923A9A8D-FEF3-0F47-B58B-314E636C4911}" type="presParOf" srcId="{BFE16D30-559B-2A49-9B3A-92E1825C843B}" destId="{03DBB6AF-AD82-F545-94F8-AEA2EB905ACC}" srcOrd="0" destOrd="0" presId="urn:microsoft.com/office/officeart/2005/8/layout/hierarchy3"/>
    <dgm:cxn modelId="{5F13AE04-90E1-A149-B8E7-F20820D91B56}" type="presParOf" srcId="{BFE16D30-559B-2A49-9B3A-92E1825C843B}" destId="{F1CC7143-46DD-1B4B-8A7F-ECC8516F60BA}" srcOrd="1" destOrd="0" presId="urn:microsoft.com/office/officeart/2005/8/layout/hierarchy3"/>
    <dgm:cxn modelId="{9C616D7F-0600-7C46-A379-30AAFA4CC55A}" type="presParOf" srcId="{BFE16D30-559B-2A49-9B3A-92E1825C843B}" destId="{5672D9CC-3B58-6947-AD03-0F22AF403140}" srcOrd="2" destOrd="0" presId="urn:microsoft.com/office/officeart/2005/8/layout/hierarchy3"/>
    <dgm:cxn modelId="{9385213D-D35D-CA4B-9CE3-00483B6E650F}" type="presParOf" srcId="{BFE16D30-559B-2A49-9B3A-92E1825C843B}" destId="{C7407322-89CE-4345-B049-0497F113A025}" srcOrd="3" destOrd="0" presId="urn:microsoft.com/office/officeart/2005/8/layout/hierarchy3"/>
    <dgm:cxn modelId="{FC0D49E4-7B36-964C-80AD-41D278F013A8}" type="presParOf" srcId="{889F324B-B233-234E-866A-6DFF8FFD710C}" destId="{BA14621C-26E8-174C-9163-0725BF8FDBF7}" srcOrd="4" destOrd="0" presId="urn:microsoft.com/office/officeart/2005/8/layout/hierarchy3"/>
    <dgm:cxn modelId="{2F06374F-04E1-5F48-82B2-798C94CC59DA}" type="presParOf" srcId="{BA14621C-26E8-174C-9163-0725BF8FDBF7}" destId="{5E6E90E5-7F51-4647-8AEE-AD4535A8135A}" srcOrd="0" destOrd="0" presId="urn:microsoft.com/office/officeart/2005/8/layout/hierarchy3"/>
    <dgm:cxn modelId="{6F78F7BC-2149-5B4F-B333-0B7D86937F5F}" type="presParOf" srcId="{5E6E90E5-7F51-4647-8AEE-AD4535A8135A}" destId="{A9631200-5F6B-4B4B-9E76-F194645A90F9}" srcOrd="0" destOrd="0" presId="urn:microsoft.com/office/officeart/2005/8/layout/hierarchy3"/>
    <dgm:cxn modelId="{B26A7B5E-2021-694A-A69D-BF3D8212A379}" type="presParOf" srcId="{5E6E90E5-7F51-4647-8AEE-AD4535A8135A}" destId="{9C03B6D7-FB38-4541-B931-184867C815C0}" srcOrd="1" destOrd="0" presId="urn:microsoft.com/office/officeart/2005/8/layout/hierarchy3"/>
    <dgm:cxn modelId="{3B80DDE7-DA4E-9F4F-BDD7-6FF5EC16C2A1}" type="presParOf" srcId="{BA14621C-26E8-174C-9163-0725BF8FDBF7}" destId="{0D8F72A7-C5D4-FC40-97C5-485431433055}" srcOrd="1" destOrd="0" presId="urn:microsoft.com/office/officeart/2005/8/layout/hierarchy3"/>
    <dgm:cxn modelId="{E63CC0AD-0648-5243-9B4C-A90B8977391B}" type="presParOf" srcId="{0D8F72A7-C5D4-FC40-97C5-485431433055}" destId="{EFB874F0-9351-6A43-AC85-F1771C375DE8}" srcOrd="0" destOrd="0" presId="urn:microsoft.com/office/officeart/2005/8/layout/hierarchy3"/>
    <dgm:cxn modelId="{E0E359D6-AE3A-CC47-B3A1-C53FC43EDEE2}" type="presParOf" srcId="{0D8F72A7-C5D4-FC40-97C5-485431433055}" destId="{DCD076A0-670D-034A-B7BD-AE2F4AA41ADB}" srcOrd="1" destOrd="0" presId="urn:microsoft.com/office/officeart/2005/8/layout/hierarchy3"/>
    <dgm:cxn modelId="{6B2DB34F-167B-9146-B090-4CB6EB29F887}" type="presParOf" srcId="{0D8F72A7-C5D4-FC40-97C5-485431433055}" destId="{2E941969-605B-AE46-A34C-7E312135B267}" srcOrd="2" destOrd="0" presId="urn:microsoft.com/office/officeart/2005/8/layout/hierarchy3"/>
    <dgm:cxn modelId="{02752630-834C-B443-9E2A-2C7C13D2D1C6}" type="presParOf" srcId="{0D8F72A7-C5D4-FC40-97C5-485431433055}" destId="{200E1E33-D45A-774C-AE29-A11F473086F8}" srcOrd="3" destOrd="0" presId="urn:microsoft.com/office/officeart/2005/8/layout/hierarchy3"/>
    <dgm:cxn modelId="{DC8B98F8-4608-0745-AC87-D916BEC727E8}" type="presParOf" srcId="{889F324B-B233-234E-866A-6DFF8FFD710C}" destId="{755D3A9B-A96A-B24B-A5D6-63DBB2AB0010}" srcOrd="5" destOrd="0" presId="urn:microsoft.com/office/officeart/2005/8/layout/hierarchy3"/>
    <dgm:cxn modelId="{1ED98D70-5221-884F-AE6A-AB97D184B79A}" type="presParOf" srcId="{755D3A9B-A96A-B24B-A5D6-63DBB2AB0010}" destId="{66A7B131-A37D-B741-BB7C-7798F880FEF1}" srcOrd="0" destOrd="0" presId="urn:microsoft.com/office/officeart/2005/8/layout/hierarchy3"/>
    <dgm:cxn modelId="{D5D06104-EDE7-2443-B65B-C39849D2D1CB}" type="presParOf" srcId="{66A7B131-A37D-B741-BB7C-7798F880FEF1}" destId="{B87FDFA1-193C-9D4D-8797-EE90BA5EEC80}" srcOrd="0" destOrd="0" presId="urn:microsoft.com/office/officeart/2005/8/layout/hierarchy3"/>
    <dgm:cxn modelId="{6D8DBE1C-6FF3-1445-8F66-786120A264CC}" type="presParOf" srcId="{66A7B131-A37D-B741-BB7C-7798F880FEF1}" destId="{54920ABF-079F-6148-A2A9-3EC3A28FB43F}" srcOrd="1" destOrd="0" presId="urn:microsoft.com/office/officeart/2005/8/layout/hierarchy3"/>
    <dgm:cxn modelId="{5780AA16-178E-EE42-BBDA-C0192FF5D98B}" type="presParOf" srcId="{755D3A9B-A96A-B24B-A5D6-63DBB2AB0010}" destId="{6833C30B-9AA9-1C41-B353-4489161D53FB}" srcOrd="1" destOrd="0" presId="urn:microsoft.com/office/officeart/2005/8/layout/hierarchy3"/>
    <dgm:cxn modelId="{CD8F6538-A73C-7B4F-B363-B98F8DA068BF}" type="presParOf" srcId="{6833C30B-9AA9-1C41-B353-4489161D53FB}" destId="{BBA9FAC3-6635-7648-8873-67D9390F9610}" srcOrd="0" destOrd="0" presId="urn:microsoft.com/office/officeart/2005/8/layout/hierarchy3"/>
    <dgm:cxn modelId="{45EC4276-F419-EC47-85B9-8C483F036AAA}" type="presParOf" srcId="{6833C30B-9AA9-1C41-B353-4489161D53FB}" destId="{8272AA49-B2C0-C548-BE6E-1DA66EB004E6}" srcOrd="1" destOrd="0" presId="urn:microsoft.com/office/officeart/2005/8/layout/hierarchy3"/>
    <dgm:cxn modelId="{9DB8FDAF-341F-B841-B82D-F43BB817F0C6}" type="presParOf" srcId="{6833C30B-9AA9-1C41-B353-4489161D53FB}" destId="{899EFC35-E689-FF48-80ED-332DEE8E4915}" srcOrd="2" destOrd="0" presId="urn:microsoft.com/office/officeart/2005/8/layout/hierarchy3"/>
    <dgm:cxn modelId="{83E2D699-7A81-C344-9E77-82D776586D9B}" type="presParOf" srcId="{6833C30B-9AA9-1C41-B353-4489161D53FB}" destId="{B12BF8E6-5B53-544E-AC7F-BC090E97569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BF37D-C49F-C242-8DB0-E7ED58F5E94A}">
      <dsp:nvSpPr>
        <dsp:cNvPr id="0" name=""/>
        <dsp:cNvSpPr/>
      </dsp:nvSpPr>
      <dsp:spPr>
        <a:xfrm>
          <a:off x="9834" y="1008848"/>
          <a:ext cx="1584786" cy="792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Loop Annotation</a:t>
          </a:r>
        </a:p>
      </dsp:txBody>
      <dsp:txXfrm>
        <a:off x="33042" y="1032056"/>
        <a:ext cx="1538370" cy="745977"/>
      </dsp:txXfrm>
    </dsp:sp>
    <dsp:sp modelId="{795BCC7C-1B60-4F44-A40C-FB839C08F258}">
      <dsp:nvSpPr>
        <dsp:cNvPr id="0" name=""/>
        <dsp:cNvSpPr/>
      </dsp:nvSpPr>
      <dsp:spPr>
        <a:xfrm>
          <a:off x="168313" y="1801242"/>
          <a:ext cx="158478" cy="594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295"/>
              </a:lnTo>
              <a:lnTo>
                <a:pt x="158478" y="5942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679D5-04C3-F440-91DF-361D4A0CFFDE}">
      <dsp:nvSpPr>
        <dsp:cNvPr id="0" name=""/>
        <dsp:cNvSpPr/>
      </dsp:nvSpPr>
      <dsp:spPr>
        <a:xfrm>
          <a:off x="326792" y="1999340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Pragma CGRA on the loop of C file</a:t>
          </a:r>
        </a:p>
      </dsp:txBody>
      <dsp:txXfrm>
        <a:off x="350000" y="2022548"/>
        <a:ext cx="1221413" cy="745977"/>
      </dsp:txXfrm>
    </dsp:sp>
    <dsp:sp modelId="{3A5C2006-F9B9-C142-8EDF-74EA25F70CF3}">
      <dsp:nvSpPr>
        <dsp:cNvPr id="0" name=""/>
        <dsp:cNvSpPr/>
      </dsp:nvSpPr>
      <dsp:spPr>
        <a:xfrm>
          <a:off x="168313" y="1801242"/>
          <a:ext cx="158478" cy="1584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786"/>
              </a:lnTo>
              <a:lnTo>
                <a:pt x="158478" y="158478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2FBF4-8E8C-DB42-B632-02ED47D7D8DE}">
      <dsp:nvSpPr>
        <dsp:cNvPr id="0" name=""/>
        <dsp:cNvSpPr/>
      </dsp:nvSpPr>
      <dsp:spPr>
        <a:xfrm>
          <a:off x="326792" y="2989832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Include Target CGRA CSV and the execution script</a:t>
          </a:r>
        </a:p>
      </dsp:txBody>
      <dsp:txXfrm>
        <a:off x="350000" y="3013040"/>
        <a:ext cx="1221413" cy="745977"/>
      </dsp:txXfrm>
    </dsp:sp>
    <dsp:sp modelId="{0D4DB9DA-A903-1947-9966-6FEAC6B19F69}">
      <dsp:nvSpPr>
        <dsp:cNvPr id="0" name=""/>
        <dsp:cNvSpPr/>
      </dsp:nvSpPr>
      <dsp:spPr>
        <a:xfrm>
          <a:off x="1990818" y="1008848"/>
          <a:ext cx="1584786" cy="792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Loop Extraction</a:t>
          </a:r>
        </a:p>
      </dsp:txBody>
      <dsp:txXfrm>
        <a:off x="2014026" y="1032056"/>
        <a:ext cx="1538370" cy="745977"/>
      </dsp:txXfrm>
    </dsp:sp>
    <dsp:sp modelId="{1DC022DF-F435-DD43-BC26-2E8516AF14A8}">
      <dsp:nvSpPr>
        <dsp:cNvPr id="0" name=""/>
        <dsp:cNvSpPr/>
      </dsp:nvSpPr>
      <dsp:spPr>
        <a:xfrm>
          <a:off x="2149297" y="1801242"/>
          <a:ext cx="158478" cy="594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295"/>
              </a:lnTo>
              <a:lnTo>
                <a:pt x="158478" y="5942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43FC94-FE74-CD45-AF69-02AF62ABBEB8}">
      <dsp:nvSpPr>
        <dsp:cNvPr id="0" name=""/>
        <dsp:cNvSpPr/>
      </dsp:nvSpPr>
      <dsp:spPr>
        <a:xfrm>
          <a:off x="2307775" y="1999340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LLVM frontend passes to extract the loop</a:t>
          </a:r>
        </a:p>
      </dsp:txBody>
      <dsp:txXfrm>
        <a:off x="2330983" y="2022548"/>
        <a:ext cx="1221413" cy="745977"/>
      </dsp:txXfrm>
    </dsp:sp>
    <dsp:sp modelId="{39CFB83B-E72F-FF48-BE37-3B6AB96AF427}">
      <dsp:nvSpPr>
        <dsp:cNvPr id="0" name=""/>
        <dsp:cNvSpPr/>
      </dsp:nvSpPr>
      <dsp:spPr>
        <a:xfrm>
          <a:off x="2149297" y="1801242"/>
          <a:ext cx="158478" cy="1584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786"/>
              </a:lnTo>
              <a:lnTo>
                <a:pt x="158478" y="158478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EBEA2-D744-0F4E-A426-E7421AF76DD5}">
      <dsp:nvSpPr>
        <dsp:cNvPr id="0" name=""/>
        <dsp:cNvSpPr/>
      </dsp:nvSpPr>
      <dsp:spPr>
        <a:xfrm>
          <a:off x="2307775" y="2989832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Generate IR for the CGRA</a:t>
          </a:r>
        </a:p>
      </dsp:txBody>
      <dsp:txXfrm>
        <a:off x="2330983" y="3013040"/>
        <a:ext cx="1221413" cy="745977"/>
      </dsp:txXfrm>
    </dsp:sp>
    <dsp:sp modelId="{EE396330-29D6-D144-9E19-03B368EC1A34}">
      <dsp:nvSpPr>
        <dsp:cNvPr id="0" name=""/>
        <dsp:cNvSpPr/>
      </dsp:nvSpPr>
      <dsp:spPr>
        <a:xfrm>
          <a:off x="3971802" y="1008848"/>
          <a:ext cx="1584786" cy="792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DFG generation</a:t>
          </a:r>
        </a:p>
      </dsp:txBody>
      <dsp:txXfrm>
        <a:off x="3995010" y="1032056"/>
        <a:ext cx="1538370" cy="745977"/>
      </dsp:txXfrm>
    </dsp:sp>
    <dsp:sp modelId="{4AF16ED4-8610-CA4F-BF1A-13044E1E716F}">
      <dsp:nvSpPr>
        <dsp:cNvPr id="0" name=""/>
        <dsp:cNvSpPr/>
      </dsp:nvSpPr>
      <dsp:spPr>
        <a:xfrm>
          <a:off x="4130280" y="1801242"/>
          <a:ext cx="158478" cy="594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295"/>
              </a:lnTo>
              <a:lnTo>
                <a:pt x="158478" y="5942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93C48-7B78-A446-8AA3-8DDC24C2842E}">
      <dsp:nvSpPr>
        <dsp:cNvPr id="0" name=""/>
        <dsp:cNvSpPr/>
      </dsp:nvSpPr>
      <dsp:spPr>
        <a:xfrm>
          <a:off x="4288759" y="1999340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Frontend pass to extract loop from IR</a:t>
          </a:r>
        </a:p>
      </dsp:txBody>
      <dsp:txXfrm>
        <a:off x="4311967" y="2022548"/>
        <a:ext cx="1221413" cy="745977"/>
      </dsp:txXfrm>
    </dsp:sp>
    <dsp:sp modelId="{D96AE44A-3C44-EC44-998E-ED9191EF9690}">
      <dsp:nvSpPr>
        <dsp:cNvPr id="0" name=""/>
        <dsp:cNvSpPr/>
      </dsp:nvSpPr>
      <dsp:spPr>
        <a:xfrm>
          <a:off x="4130280" y="1801242"/>
          <a:ext cx="158478" cy="1584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786"/>
              </a:lnTo>
              <a:lnTo>
                <a:pt x="158478" y="158478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18B7-DE24-D044-9512-BFB3D6EF2F85}">
      <dsp:nvSpPr>
        <dsp:cNvPr id="0" name=""/>
        <dsp:cNvSpPr/>
      </dsp:nvSpPr>
      <dsp:spPr>
        <a:xfrm>
          <a:off x="4288759" y="2989832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Support for nested loops</a:t>
          </a:r>
        </a:p>
      </dsp:txBody>
      <dsp:txXfrm>
        <a:off x="4311967" y="3013040"/>
        <a:ext cx="1221413" cy="745977"/>
      </dsp:txXfrm>
    </dsp:sp>
    <dsp:sp modelId="{5DC654FE-0AD6-8B43-81B5-A67069049B06}">
      <dsp:nvSpPr>
        <dsp:cNvPr id="0" name=""/>
        <dsp:cNvSpPr/>
      </dsp:nvSpPr>
      <dsp:spPr>
        <a:xfrm>
          <a:off x="5952785" y="1008848"/>
          <a:ext cx="1584786" cy="792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Mapping on Target CGRA</a:t>
          </a:r>
        </a:p>
      </dsp:txBody>
      <dsp:txXfrm>
        <a:off x="5975993" y="1032056"/>
        <a:ext cx="1538370" cy="745977"/>
      </dsp:txXfrm>
    </dsp:sp>
    <dsp:sp modelId="{03DBB6AF-AD82-F545-94F8-AEA2EB905ACC}">
      <dsp:nvSpPr>
        <dsp:cNvPr id="0" name=""/>
        <dsp:cNvSpPr/>
      </dsp:nvSpPr>
      <dsp:spPr>
        <a:xfrm>
          <a:off x="6111264" y="1801242"/>
          <a:ext cx="158478" cy="594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295"/>
              </a:lnTo>
              <a:lnTo>
                <a:pt x="158478" y="5942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C7143-46DD-1B4B-8A7F-ECC8516F60BA}">
      <dsp:nvSpPr>
        <dsp:cNvPr id="0" name=""/>
        <dsp:cNvSpPr/>
      </dsp:nvSpPr>
      <dsp:spPr>
        <a:xfrm>
          <a:off x="6269743" y="1999340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Schedules and Maps on the CGRA</a:t>
          </a:r>
        </a:p>
      </dsp:txBody>
      <dsp:txXfrm>
        <a:off x="6292951" y="2022548"/>
        <a:ext cx="1221413" cy="745977"/>
      </dsp:txXfrm>
    </dsp:sp>
    <dsp:sp modelId="{5672D9CC-3B58-6947-AD03-0F22AF403140}">
      <dsp:nvSpPr>
        <dsp:cNvPr id="0" name=""/>
        <dsp:cNvSpPr/>
      </dsp:nvSpPr>
      <dsp:spPr>
        <a:xfrm>
          <a:off x="6111264" y="1801242"/>
          <a:ext cx="158478" cy="1584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786"/>
              </a:lnTo>
              <a:lnTo>
                <a:pt x="158478" y="158478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07322-89CE-4345-B049-0497F113A025}">
      <dsp:nvSpPr>
        <dsp:cNvPr id="0" name=""/>
        <dsp:cNvSpPr/>
      </dsp:nvSpPr>
      <dsp:spPr>
        <a:xfrm>
          <a:off x="6269743" y="2989832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Includes support for IMS CRIMSON -- Also support for multiple mapping algos.</a:t>
          </a:r>
        </a:p>
      </dsp:txBody>
      <dsp:txXfrm>
        <a:off x="6292951" y="3013040"/>
        <a:ext cx="1221413" cy="745977"/>
      </dsp:txXfrm>
    </dsp:sp>
    <dsp:sp modelId="{A9631200-5F6B-4B4B-9E76-F194645A90F9}">
      <dsp:nvSpPr>
        <dsp:cNvPr id="0" name=""/>
        <dsp:cNvSpPr/>
      </dsp:nvSpPr>
      <dsp:spPr>
        <a:xfrm>
          <a:off x="7933769" y="1008848"/>
          <a:ext cx="1584786" cy="792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Instruction Generator</a:t>
          </a:r>
        </a:p>
      </dsp:txBody>
      <dsp:txXfrm>
        <a:off x="7956977" y="1032056"/>
        <a:ext cx="1538370" cy="745977"/>
      </dsp:txXfrm>
    </dsp:sp>
    <dsp:sp modelId="{EFB874F0-9351-6A43-AC85-F1771C375DE8}">
      <dsp:nvSpPr>
        <dsp:cNvPr id="0" name=""/>
        <dsp:cNvSpPr/>
      </dsp:nvSpPr>
      <dsp:spPr>
        <a:xfrm>
          <a:off x="8092248" y="1801242"/>
          <a:ext cx="158478" cy="594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295"/>
              </a:lnTo>
              <a:lnTo>
                <a:pt x="158478" y="5942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076A0-670D-034A-B7BD-AE2F4AA41ADB}">
      <dsp:nvSpPr>
        <dsp:cNvPr id="0" name=""/>
        <dsp:cNvSpPr/>
      </dsp:nvSpPr>
      <dsp:spPr>
        <a:xfrm>
          <a:off x="8250727" y="1999340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From the mapping and DFG generate machine instructions.</a:t>
          </a:r>
        </a:p>
      </dsp:txBody>
      <dsp:txXfrm>
        <a:off x="8273935" y="2022548"/>
        <a:ext cx="1221413" cy="745977"/>
      </dsp:txXfrm>
    </dsp:sp>
    <dsp:sp modelId="{2E941969-605B-AE46-A34C-7E312135B267}">
      <dsp:nvSpPr>
        <dsp:cNvPr id="0" name=""/>
        <dsp:cNvSpPr/>
      </dsp:nvSpPr>
      <dsp:spPr>
        <a:xfrm>
          <a:off x="8092248" y="1801242"/>
          <a:ext cx="158478" cy="1584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786"/>
              </a:lnTo>
              <a:lnTo>
                <a:pt x="158478" y="158478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0E1E33-D45A-774C-AE29-A11F473086F8}">
      <dsp:nvSpPr>
        <dsp:cNvPr id="0" name=""/>
        <dsp:cNvSpPr/>
      </dsp:nvSpPr>
      <dsp:spPr>
        <a:xfrm>
          <a:off x="8250727" y="2989832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Support for multiple DFG structures, single precision floating point support.</a:t>
          </a:r>
        </a:p>
      </dsp:txBody>
      <dsp:txXfrm>
        <a:off x="8273935" y="3013040"/>
        <a:ext cx="1221413" cy="745977"/>
      </dsp:txXfrm>
    </dsp:sp>
    <dsp:sp modelId="{B87FDFA1-193C-9D4D-8797-EE90BA5EEC80}">
      <dsp:nvSpPr>
        <dsp:cNvPr id="0" name=""/>
        <dsp:cNvSpPr/>
      </dsp:nvSpPr>
      <dsp:spPr>
        <a:xfrm>
          <a:off x="9914753" y="1008848"/>
          <a:ext cx="1584786" cy="792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Architectural Simulation</a:t>
          </a:r>
        </a:p>
      </dsp:txBody>
      <dsp:txXfrm>
        <a:off x="9937961" y="1032056"/>
        <a:ext cx="1538370" cy="745977"/>
      </dsp:txXfrm>
    </dsp:sp>
    <dsp:sp modelId="{BBA9FAC3-6635-7648-8873-67D9390F9610}">
      <dsp:nvSpPr>
        <dsp:cNvPr id="0" name=""/>
        <dsp:cNvSpPr/>
      </dsp:nvSpPr>
      <dsp:spPr>
        <a:xfrm>
          <a:off x="10073232" y="1801242"/>
          <a:ext cx="158478" cy="594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295"/>
              </a:lnTo>
              <a:lnTo>
                <a:pt x="158478" y="5942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72AA49-B2C0-C548-BE6E-1DA66EB004E6}">
      <dsp:nvSpPr>
        <dsp:cNvPr id="0" name=""/>
        <dsp:cNvSpPr/>
      </dsp:nvSpPr>
      <dsp:spPr>
        <a:xfrm>
          <a:off x="10231710" y="1999340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gem5 based CGRA simulation. Support for multiple CGRA dimensions.</a:t>
          </a:r>
        </a:p>
      </dsp:txBody>
      <dsp:txXfrm>
        <a:off x="10254918" y="2022548"/>
        <a:ext cx="1221413" cy="745977"/>
      </dsp:txXfrm>
    </dsp:sp>
    <dsp:sp modelId="{899EFC35-E689-FF48-80ED-332DEE8E4915}">
      <dsp:nvSpPr>
        <dsp:cNvPr id="0" name=""/>
        <dsp:cNvSpPr/>
      </dsp:nvSpPr>
      <dsp:spPr>
        <a:xfrm>
          <a:off x="10073232" y="1801242"/>
          <a:ext cx="158478" cy="1584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4786"/>
              </a:lnTo>
              <a:lnTo>
                <a:pt x="158478" y="158478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BF8E6-5B53-544E-AC7F-BC090E97569F}">
      <dsp:nvSpPr>
        <dsp:cNvPr id="0" name=""/>
        <dsp:cNvSpPr/>
      </dsp:nvSpPr>
      <dsp:spPr>
        <a:xfrm>
          <a:off x="10231710" y="2989832"/>
          <a:ext cx="1267829" cy="7923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Support for Single Precision FP Executions.</a:t>
          </a:r>
        </a:p>
      </dsp:txBody>
      <dsp:txXfrm>
        <a:off x="10254918" y="3013040"/>
        <a:ext cx="1221413" cy="745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7983-3CCC-6C48-ACB9-E5FEBCA1CE07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1ED53-AE8E-9240-8489-A560511AD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0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47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Each exit evaluated by a control node jumps to the corresponding prolog schedule version</a:t>
            </a:r>
          </a:p>
          <a:p>
            <a:r>
              <a:rPr lang="en-US" sz="1200" dirty="0"/>
              <a:t>Each generated schedule version completes previous and current iterations and excludes succeeding ones</a:t>
            </a:r>
          </a:p>
          <a:p>
            <a:r>
              <a:rPr lang="en-US" sz="1200" dirty="0"/>
              <a:t>To facilitate branches, instructions for control nodes are modified by instruction generator to include branch targets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loops rely on COMSAT for accurate execution since they have unknown trip counts, fewer trip count or exit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loops account for 75% of all loops found in </a:t>
            </a:r>
            <a:r>
              <a:rPr lang="en-US" dirty="0" err="1"/>
              <a:t>MiBench</a:t>
            </a:r>
            <a:r>
              <a:rPr lang="en-US" dirty="0"/>
              <a:t> and </a:t>
            </a:r>
            <a:r>
              <a:rPr lang="en-US" dirty="0" err="1"/>
              <a:t>Rodinia</a:t>
            </a:r>
            <a:r>
              <a:rPr lang="en-US" dirty="0"/>
              <a:t> suites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COMSAT, execution on dynamic loops require manual adjustment to accommodate for trip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rest 25% of loops found in GSM, Myocyte and Needleman-Wunsch have predetermined amount of computations and may be better accelerated using other techniques, such as vectorization, loop unrolling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7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loops rely on COMSAT for accurate execution since they have unknown trip counts, fewer trip count or exit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loops account for 75% of all loops found in </a:t>
            </a:r>
            <a:r>
              <a:rPr lang="en-US" dirty="0" err="1"/>
              <a:t>MiBench</a:t>
            </a:r>
            <a:r>
              <a:rPr lang="en-US" dirty="0"/>
              <a:t> and </a:t>
            </a:r>
            <a:r>
              <a:rPr lang="en-US" dirty="0" err="1"/>
              <a:t>Rodinia</a:t>
            </a:r>
            <a:r>
              <a:rPr lang="en-US" dirty="0"/>
              <a:t> suites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COMSAT, execution on dynamic loops require manual adjustment to accommodate for trip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rest 25% of loops found in GSM, Myocyte and Needleman-Wunsch have predetermined amount of computations and may be better accelerated using other techniques, such as vectorization, loop unrolling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8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exceptions of SHA and myocyte, kernel speedup trends with total speedup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83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- COMSAT mapping constraint has effects on mapping quality because it requires live out nodes to be scheduled after control nodes</a:t>
            </a:r>
          </a:p>
          <a:p>
            <a:r>
              <a:rPr lang="en-US" sz="1200" dirty="0"/>
              <a:t>- When the constraint is not met, </a:t>
            </a:r>
            <a:r>
              <a:rPr lang="en-US" sz="1200" dirty="0" err="1"/>
              <a:t>liveOuts</a:t>
            </a:r>
            <a:r>
              <a:rPr lang="en-US" sz="1200" dirty="0"/>
              <a:t> have to be routed down the iteration, adding routing nodes and mapping complexity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COMSAT’s constraint is implemented into CRIMSON and mappings generated by </a:t>
            </a:r>
            <a:r>
              <a:rPr lang="en-US" sz="1200" dirty="0" err="1"/>
              <a:t>PathSeeker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Constraints only happen in small loops when control branch is shorter than computation branch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2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- COMSAT mapping constraint has effects on mapping quality because it requires live out nodes to be scheduled after control nodes</a:t>
            </a:r>
          </a:p>
          <a:p>
            <a:r>
              <a:rPr lang="en-US" sz="1200" dirty="0"/>
              <a:t>- When the constraint is not met, </a:t>
            </a:r>
            <a:r>
              <a:rPr lang="en-US" sz="1200" dirty="0" err="1"/>
              <a:t>liveOuts</a:t>
            </a:r>
            <a:r>
              <a:rPr lang="en-US" sz="1200" dirty="0"/>
              <a:t> have to be routed down the iteration, adding routing nodes and mapping complexity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COMSAT’s constraint is implemented into CRIMSON and mappings generated by </a:t>
            </a:r>
            <a:r>
              <a:rPr lang="en-US" sz="1200" dirty="0" err="1"/>
              <a:t>PathSeeker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Constraints only happen in small loops when control branch is shorter than computation branch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44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16 evaluates loop condition -&gt; control node</a:t>
            </a:r>
          </a:p>
          <a:p>
            <a:r>
              <a:rPr lang="en-US" dirty="0"/>
              <a:t>Node 13 stores to memory -&gt; live out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9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and live out nodes</a:t>
            </a:r>
          </a:p>
          <a:p>
            <a:r>
              <a:rPr lang="en-US" dirty="0"/>
              <a:t>Live out affects loop correctness because they hold loop outcome</a:t>
            </a:r>
          </a:p>
          <a:p>
            <a:r>
              <a:rPr lang="en-US" dirty="0"/>
              <a:t>II = number of cycles for starting new iteration</a:t>
            </a:r>
          </a:p>
          <a:p>
            <a:r>
              <a:rPr lang="en-US" dirty="0"/>
              <a:t>  -&gt; The smaller the more parallelism -&gt; the better schedule -&gt; performance metric</a:t>
            </a:r>
          </a:p>
          <a:p>
            <a:r>
              <a:rPr lang="en-US" dirty="0"/>
              <a:t>Loop stage: set of operations belonging to 1 iteration in a kernel trip count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9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every II cycles, a new iteration started</a:t>
            </a:r>
          </a:p>
          <a:p>
            <a:r>
              <a:rPr lang="en-US" dirty="0"/>
              <a:t>Multiple iterations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ym typeface="Wingdings" pitchFamily="2" charset="2"/>
              </a:rPr>
              <a:t>Exit statements: trip counts are always unknown and CGRAs can only exit on loop conditions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3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Tiramulai</a:t>
            </a:r>
            <a:r>
              <a:rPr lang="en-US" dirty="0"/>
              <a:t>: gives the unknown trip count execution table from the HP paper and explain above 2 points</a:t>
            </a:r>
          </a:p>
          <a:p>
            <a:r>
              <a:rPr lang="en-US" dirty="0"/>
              <a:t>LASER: show figure 5 and 7 to explain above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8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First introduced by </a:t>
            </a:r>
            <a:r>
              <a:rPr lang="en-US" dirty="0" err="1"/>
              <a:t>Tiramulai</a:t>
            </a:r>
            <a:r>
              <a:rPr lang="en-US" dirty="0"/>
              <a:t>, HP [1]</a:t>
            </a:r>
          </a:p>
          <a:p>
            <a:r>
              <a:rPr lang="en-US" dirty="0"/>
              <a:t>- Introduces a rotating predicate register file to every PE</a:t>
            </a:r>
          </a:p>
          <a:p>
            <a:r>
              <a:rPr lang="en-US" dirty="0"/>
              <a:t>- Loop condition for each iteration is saved to the predicate file</a:t>
            </a:r>
          </a:p>
          <a:p>
            <a:r>
              <a:rPr lang="en-US" dirty="0"/>
              <a:t>- Instruction is executed when corresponding predicate asserts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5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1ED53-AE8E-9240-8489-A560511AD8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2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D2A0-E55F-1B42-B609-E4801FC10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8A80D-A155-104B-A43F-9D2E62DCF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B9EF-571C-9C4C-B7CD-98BD141D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E934-1790-6B47-A552-1C33655BC6E2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6A0C5-C059-FE4C-80AF-01CCD599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C18AE-4AE8-5044-A2C6-82CFBE28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9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6389-1BD5-1E40-B404-5D3E7A13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CA2A2-9170-4C41-8598-5CBA2300F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603CB-FF84-6E48-ABF1-5D67B581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CD0BA-4B67-0548-99A4-A051152184E8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97C11-CEB2-E84B-AABC-04A7459C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8A5FA-A36B-B640-921E-1648ACC5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3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758A13-F7DD-F144-A90A-577E8C7C3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F8BF0-692B-3844-934E-DEDC470B3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9637A-8442-1447-BEBE-F2E84793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F30D-44EA-4046-8EBB-C63E71C3D2EF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E4C85-39DB-E040-940A-7AA19F9F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F0597-E2A5-B14C-927F-E17E0D8F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6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C118-50AB-2542-9C09-2044F475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FBA13-3813-8449-88F2-080C8AB3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887CD-19D5-BC4E-95A0-E4C10EBD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4D5A7-B0E3-1E4D-96AE-7C6CE21C9915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C2EE3-EC4A-0041-999D-28D0177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11DE4-6A04-9E4A-B381-9DB99174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2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EF09-EC83-3145-B36D-BF74A710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785D5-EFFB-0B4A-BF66-25B18D943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40E85-BEC8-6442-A75C-8B83212C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08DB-E05A-4B4A-9399-F1D5D435502B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05E07-215B-BD48-8D42-D9C99F08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6B62-4853-8141-9556-3ECB2E2B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9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03E3-55B2-9942-9F26-9086063F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05103-5A02-534C-A9EF-6C9D44A13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865E2-C235-8949-BD7C-C6E06BB79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42F7D-07B5-C64E-8DA4-A5FCFB32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162F-9E2E-4C4D-9D1B-4754A37CC1AC}" type="datetime1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11A68-6361-714F-9E88-33896C08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86073-97D4-D047-B526-263386BA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9630-29AD-F744-BE3E-47655D50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F5F45-8C98-F946-BB3B-5FCD569F3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2E59E-1528-664B-8601-F564F9E31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00FBB-A569-5E40-91E3-FD3F17C41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AFAC0-8BF3-2249-A203-AC7DE54F5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D0D14D-087B-A542-BDD7-39D04700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CA9C-5920-D647-BD8F-B8D8BFDF1103}" type="datetime1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FA12A-E34A-4248-B118-6B7C656A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4E0315-CB3B-B846-8E93-42C1D2D6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7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8299-0BA5-1A45-9558-09763FD2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A5217-15E9-EC44-863D-79F30633A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29C1-E3BF-634C-B49E-17CA5E3E233D}" type="datetime1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BFE09-BCEF-DE44-8218-0452BE7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0BE30-6BCE-9C41-A69B-07B3CF16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2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C8956-1D96-0745-8AE0-DD7A7029E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40C48-0BEE-4148-88F7-2AE0C3DD30D9}" type="datetime1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C2030-0209-A843-B836-00293BDC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74929-9DFD-5740-B67C-A2674B3F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8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05AC-E6E7-BB44-9EAC-63B9C214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2717A-5BD4-3F4B-87CE-5C9A116FB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686DD-1FF8-7543-BAC9-917F8D0C7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3C556-22C8-1446-A176-9C865AED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0BD1-5D28-FF44-B087-D087EF660511}" type="datetime1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EE719-8F56-9C48-8722-D0AEAC4E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4DC5B-CC48-3740-BF2C-0FB68401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7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1443-8865-E540-AE34-AEC6C69F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7DC47-319A-D242-88BB-6925B317D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A9711-E83A-F64D-ADD6-D7A4B153A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B6182-5C45-DC45-97A1-6AF898AED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13C-248E-084A-BE45-40A75846FF07}" type="datetime1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B558B-DCD2-9249-B2F2-67345074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B85C3-D978-174A-ABF4-995A68C2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1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A4D45-3B46-CA48-91EB-94A4774E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9F398-A5D5-3B45-9482-EB8B25A65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E3F3C-5ABF-8D48-97B0-EA2C2A154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FF273-388F-1D4E-82BE-132E40B641C5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187D-C0C9-F04F-9D2E-E2D33E845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08E8-B90D-104D-B959-184B5AF9E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AD85B-BDC5-5041-8235-5C566D7F9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5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83B0-A37F-D247-9822-B0CD6B3C6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COMSAT: Modulo Scheduling Technique for Unknown Trip Count and Early Exit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C5678-DC9D-C349-90B6-E53FBE47C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4022"/>
            <a:ext cx="9144000" cy="1655762"/>
          </a:xfrm>
        </p:spPr>
        <p:txBody>
          <a:bodyPr/>
          <a:lstStyle/>
          <a:p>
            <a:r>
              <a:rPr lang="en-US" dirty="0"/>
              <a:t>Quoc Long Vinh Ta</a:t>
            </a:r>
          </a:p>
          <a:p>
            <a:r>
              <a:rPr lang="en-US" dirty="0" err="1"/>
              <a:t>Aviral</a:t>
            </a:r>
            <a:r>
              <a:rPr lang="en-US" dirty="0"/>
              <a:t> Shrivastava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561F5-6810-7A44-A6B9-C606E41E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7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2C6A-DADA-A14A-A669-82FB7289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Current State of the Art – Dynamic Issuance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7385C-F253-F14B-A655-08C4B1438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3979" y="1850338"/>
            <a:ext cx="341846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3C52B-52C6-6E47-8692-4F628622A333}"/>
              </a:ext>
            </a:extLst>
          </p:cNvPr>
          <p:cNvSpPr txBox="1"/>
          <p:nvPr/>
        </p:nvSpPr>
        <p:spPr>
          <a:xfrm>
            <a:off x="679622" y="2967335"/>
            <a:ext cx="5877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by Mahesh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Instructions are only issued when predicate buffer asserts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2FC60-EC37-C44A-98EF-21F82B4E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val 197">
            <a:extLst>
              <a:ext uri="{FF2B5EF4-FFF2-40B4-BE49-F238E27FC236}">
                <a16:creationId xmlns:a16="http://schemas.microsoft.com/office/drawing/2014/main" id="{E1800987-794A-4242-ADA8-69CC09D31EDA}"/>
              </a:ext>
            </a:extLst>
          </p:cNvPr>
          <p:cNvSpPr/>
          <p:nvPr/>
        </p:nvSpPr>
        <p:spPr>
          <a:xfrm>
            <a:off x="7978250" y="2541963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6</a:t>
            </a:r>
            <a:r>
              <a:rPr lang="en-US" sz="900" baseline="30000" dirty="0">
                <a:latin typeface="Times" pitchFamily="2" charset="0"/>
              </a:rPr>
              <a:t>th</a:t>
            </a:r>
            <a:r>
              <a:rPr lang="en-US" sz="900" dirty="0">
                <a:latin typeface="Times" pitchFamily="2" charset="0"/>
              </a:rPr>
              <a:t> iteration condition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A6EE4C6-8AC1-A745-991D-C0467AA413B3}"/>
              </a:ext>
            </a:extLst>
          </p:cNvPr>
          <p:cNvSpPr/>
          <p:nvPr/>
        </p:nvSpPr>
        <p:spPr>
          <a:xfrm>
            <a:off x="8193441" y="2532902"/>
            <a:ext cx="694481" cy="377702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Times" pitchFamily="2" charset="0"/>
              </a:rPr>
              <a:t>Loop Exit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041CB534-0E22-F448-A134-B3A2F590968E}"/>
              </a:ext>
            </a:extLst>
          </p:cNvPr>
          <p:cNvSpPr/>
          <p:nvPr/>
        </p:nvSpPr>
        <p:spPr>
          <a:xfrm>
            <a:off x="7978250" y="2539554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7</a:t>
            </a:r>
            <a:r>
              <a:rPr lang="en-US" sz="900" baseline="30000" dirty="0">
                <a:latin typeface="Times" pitchFamily="2" charset="0"/>
              </a:rPr>
              <a:t>th</a:t>
            </a:r>
            <a:r>
              <a:rPr lang="en-US" sz="900" dirty="0">
                <a:latin typeface="Times" pitchFamily="2" charset="0"/>
              </a:rPr>
              <a:t> iteration condition</a:t>
            </a:r>
          </a:p>
        </p:txBody>
      </p:sp>
      <p:pic>
        <p:nvPicPr>
          <p:cNvPr id="206" name="Picture 205" descr="Chart, scatter chart&#10;&#10;Description automatically generated">
            <a:extLst>
              <a:ext uri="{FF2B5EF4-FFF2-40B4-BE49-F238E27FC236}">
                <a16:creationId xmlns:a16="http://schemas.microsoft.com/office/drawing/2014/main" id="{9711CDD5-50CC-C941-A907-F3D913C39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" t="-856" r="76502" b="8795"/>
          <a:stretch/>
        </p:blipFill>
        <p:spPr>
          <a:xfrm>
            <a:off x="159431" y="1107623"/>
            <a:ext cx="2500018" cy="4783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78AD9-1B3F-9744-8382-00E947C36CD9}"/>
              </a:ext>
            </a:extLst>
          </p:cNvPr>
          <p:cNvSpPr txBox="1"/>
          <p:nvPr/>
        </p:nvSpPr>
        <p:spPr>
          <a:xfrm>
            <a:off x="3549724" y="737007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B8AF6-F349-AB42-B500-1EDD9D7CB163}"/>
              </a:ext>
            </a:extLst>
          </p:cNvPr>
          <p:cNvSpPr txBox="1"/>
          <p:nvPr/>
        </p:nvSpPr>
        <p:spPr>
          <a:xfrm>
            <a:off x="3549724" y="466418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B6D2B-01E5-0147-8A86-98B7C4B5C25A}"/>
              </a:ext>
            </a:extLst>
          </p:cNvPr>
          <p:cNvSpPr txBox="1"/>
          <p:nvPr/>
        </p:nvSpPr>
        <p:spPr>
          <a:xfrm>
            <a:off x="3549724" y="20763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9BFE-F9D7-174E-9B88-D72908E38C67}"/>
              </a:ext>
            </a:extLst>
          </p:cNvPr>
          <p:cNvSpPr txBox="1"/>
          <p:nvPr/>
        </p:nvSpPr>
        <p:spPr>
          <a:xfrm>
            <a:off x="3549724" y="1007596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C8ACB-747A-1840-BDEC-86A05E6C8CF5}"/>
              </a:ext>
            </a:extLst>
          </p:cNvPr>
          <p:cNvSpPr txBox="1"/>
          <p:nvPr/>
        </p:nvSpPr>
        <p:spPr>
          <a:xfrm>
            <a:off x="3549724" y="1288124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13FFE-1823-4B4B-8C28-D987300EBDA9}"/>
              </a:ext>
            </a:extLst>
          </p:cNvPr>
          <p:cNvSpPr txBox="1"/>
          <p:nvPr/>
        </p:nvSpPr>
        <p:spPr>
          <a:xfrm>
            <a:off x="3549724" y="155997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55EEA-F061-044C-A36D-7CEB052DF2B2}"/>
              </a:ext>
            </a:extLst>
          </p:cNvPr>
          <p:cNvSpPr txBox="1"/>
          <p:nvPr/>
        </p:nvSpPr>
        <p:spPr>
          <a:xfrm>
            <a:off x="3549724" y="183502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BA238-923C-C54C-997E-DD83BB4186C3}"/>
              </a:ext>
            </a:extLst>
          </p:cNvPr>
          <p:cNvSpPr txBox="1"/>
          <p:nvPr/>
        </p:nvSpPr>
        <p:spPr>
          <a:xfrm>
            <a:off x="3549724" y="211980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21F0-B350-C445-9968-73C9A77EF809}"/>
              </a:ext>
            </a:extLst>
          </p:cNvPr>
          <p:cNvSpPr txBox="1"/>
          <p:nvPr/>
        </p:nvSpPr>
        <p:spPr>
          <a:xfrm>
            <a:off x="3549724" y="240458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65DA6-000B-2849-92EA-9D9CAF423741}"/>
              </a:ext>
            </a:extLst>
          </p:cNvPr>
          <p:cNvSpPr txBox="1"/>
          <p:nvPr/>
        </p:nvSpPr>
        <p:spPr>
          <a:xfrm>
            <a:off x="3549724" y="268936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B1D34-2DFA-6345-96DE-BD28BAD2E32C}"/>
              </a:ext>
            </a:extLst>
          </p:cNvPr>
          <p:cNvSpPr txBox="1"/>
          <p:nvPr/>
        </p:nvSpPr>
        <p:spPr>
          <a:xfrm>
            <a:off x="3549724" y="2971236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A40603-FF0B-254D-8D98-7D6F90DFDC3A}"/>
              </a:ext>
            </a:extLst>
          </p:cNvPr>
          <p:cNvSpPr txBox="1"/>
          <p:nvPr/>
        </p:nvSpPr>
        <p:spPr>
          <a:xfrm>
            <a:off x="4272279" y="1288124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5F98EB-6000-2F44-9993-CE245B9507A4}"/>
              </a:ext>
            </a:extLst>
          </p:cNvPr>
          <p:cNvSpPr txBox="1"/>
          <p:nvPr/>
        </p:nvSpPr>
        <p:spPr>
          <a:xfrm>
            <a:off x="4272279" y="1007596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320D68B-364D-C648-89A6-C457F9C90120}"/>
              </a:ext>
            </a:extLst>
          </p:cNvPr>
          <p:cNvSpPr txBox="1"/>
          <p:nvPr/>
        </p:nvSpPr>
        <p:spPr>
          <a:xfrm>
            <a:off x="4272279" y="73700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F785E10-18BC-9B4B-86E5-42E553340A25}"/>
              </a:ext>
            </a:extLst>
          </p:cNvPr>
          <p:cNvSpPr txBox="1"/>
          <p:nvPr/>
        </p:nvSpPr>
        <p:spPr>
          <a:xfrm>
            <a:off x="4272279" y="155997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72E1544-0F25-9349-A658-1D719AD268C0}"/>
              </a:ext>
            </a:extLst>
          </p:cNvPr>
          <p:cNvSpPr txBox="1"/>
          <p:nvPr/>
        </p:nvSpPr>
        <p:spPr>
          <a:xfrm>
            <a:off x="4272279" y="1831834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CAF7477-EB4D-9440-B057-242F5D1FE7FA}"/>
              </a:ext>
            </a:extLst>
          </p:cNvPr>
          <p:cNvSpPr txBox="1"/>
          <p:nvPr/>
        </p:nvSpPr>
        <p:spPr>
          <a:xfrm>
            <a:off x="4272279" y="21134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5740EA-30ED-C248-A1BA-905CB2BCEE6E}"/>
              </a:ext>
            </a:extLst>
          </p:cNvPr>
          <p:cNvSpPr txBox="1"/>
          <p:nvPr/>
        </p:nvSpPr>
        <p:spPr>
          <a:xfrm>
            <a:off x="4272279" y="239819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5E71D0E-1DB9-8342-AC6F-9EC14B557E4A}"/>
              </a:ext>
            </a:extLst>
          </p:cNvPr>
          <p:cNvSpPr txBox="1"/>
          <p:nvPr/>
        </p:nvSpPr>
        <p:spPr>
          <a:xfrm>
            <a:off x="4272279" y="268297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A0E405-B43C-5742-9476-274D85294E3F}"/>
              </a:ext>
            </a:extLst>
          </p:cNvPr>
          <p:cNvSpPr txBox="1"/>
          <p:nvPr/>
        </p:nvSpPr>
        <p:spPr>
          <a:xfrm>
            <a:off x="4272279" y="296775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E81E3-7BA1-9A4E-9AE9-9616B233D228}"/>
              </a:ext>
            </a:extLst>
          </p:cNvPr>
          <p:cNvSpPr txBox="1"/>
          <p:nvPr/>
        </p:nvSpPr>
        <p:spPr>
          <a:xfrm>
            <a:off x="4272279" y="325252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CD3F9A-B211-604F-BAE8-63A590E4E81C}"/>
              </a:ext>
            </a:extLst>
          </p:cNvPr>
          <p:cNvSpPr txBox="1"/>
          <p:nvPr/>
        </p:nvSpPr>
        <p:spPr>
          <a:xfrm>
            <a:off x="4272279" y="3534402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2D8C7C-E5BA-5B4A-95B6-E5824EA351A4}"/>
              </a:ext>
            </a:extLst>
          </p:cNvPr>
          <p:cNvSpPr txBox="1"/>
          <p:nvPr/>
        </p:nvSpPr>
        <p:spPr>
          <a:xfrm>
            <a:off x="4994834" y="1831834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FE748AD-C1E5-B14F-BEEC-501C3A9387C7}"/>
              </a:ext>
            </a:extLst>
          </p:cNvPr>
          <p:cNvSpPr txBox="1"/>
          <p:nvPr/>
        </p:nvSpPr>
        <p:spPr>
          <a:xfrm>
            <a:off x="4994834" y="155997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BFF7D78-7BFD-CD4A-834A-1E5B5F5E99A6}"/>
              </a:ext>
            </a:extLst>
          </p:cNvPr>
          <p:cNvSpPr txBox="1"/>
          <p:nvPr/>
        </p:nvSpPr>
        <p:spPr>
          <a:xfrm>
            <a:off x="4994834" y="1288124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B80B958-4271-F64D-9753-225FFD31F269}"/>
              </a:ext>
            </a:extLst>
          </p:cNvPr>
          <p:cNvSpPr txBox="1"/>
          <p:nvPr/>
        </p:nvSpPr>
        <p:spPr>
          <a:xfrm>
            <a:off x="4994834" y="21134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E8D0B12-3D1B-6B4D-A954-0AC913DC4242}"/>
              </a:ext>
            </a:extLst>
          </p:cNvPr>
          <p:cNvSpPr txBox="1"/>
          <p:nvPr/>
        </p:nvSpPr>
        <p:spPr>
          <a:xfrm>
            <a:off x="4994834" y="2395000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73C5A2-ECC5-0741-A32B-75CA04E8DCE1}"/>
              </a:ext>
            </a:extLst>
          </p:cNvPr>
          <p:cNvSpPr txBox="1"/>
          <p:nvPr/>
        </p:nvSpPr>
        <p:spPr>
          <a:xfrm>
            <a:off x="4994834" y="26765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49E326-BDB9-3641-805A-E8F9E1DA56C9}"/>
              </a:ext>
            </a:extLst>
          </p:cNvPr>
          <p:cNvSpPr txBox="1"/>
          <p:nvPr/>
        </p:nvSpPr>
        <p:spPr>
          <a:xfrm>
            <a:off x="4994834" y="296136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30A2D0A-52D2-6C48-A15E-D3BF12FA1180}"/>
              </a:ext>
            </a:extLst>
          </p:cNvPr>
          <p:cNvSpPr txBox="1"/>
          <p:nvPr/>
        </p:nvSpPr>
        <p:spPr>
          <a:xfrm>
            <a:off x="4994834" y="324613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4DE3BA4-C027-A943-80DD-E9F0E1F1F1C1}"/>
              </a:ext>
            </a:extLst>
          </p:cNvPr>
          <p:cNvSpPr txBox="1"/>
          <p:nvPr/>
        </p:nvSpPr>
        <p:spPr>
          <a:xfrm>
            <a:off x="4994834" y="35309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C138B72-645A-9942-82EF-A22A09543108}"/>
              </a:ext>
            </a:extLst>
          </p:cNvPr>
          <p:cNvSpPr txBox="1"/>
          <p:nvPr/>
        </p:nvSpPr>
        <p:spPr>
          <a:xfrm>
            <a:off x="4994834" y="381569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6C8D1D-E06A-3349-A1A5-D195136C1A67}"/>
              </a:ext>
            </a:extLst>
          </p:cNvPr>
          <p:cNvSpPr txBox="1"/>
          <p:nvPr/>
        </p:nvSpPr>
        <p:spPr>
          <a:xfrm>
            <a:off x="4994834" y="4097568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F265B1E-4E77-FD4A-8669-C7CDD3301B6C}"/>
              </a:ext>
            </a:extLst>
          </p:cNvPr>
          <p:cNvSpPr txBox="1"/>
          <p:nvPr/>
        </p:nvSpPr>
        <p:spPr>
          <a:xfrm>
            <a:off x="5717389" y="2395000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08339A2-F0AF-8847-A20C-233A08651CFF}"/>
              </a:ext>
            </a:extLst>
          </p:cNvPr>
          <p:cNvSpPr txBox="1"/>
          <p:nvPr/>
        </p:nvSpPr>
        <p:spPr>
          <a:xfrm>
            <a:off x="5717389" y="21134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4069EB-932F-6F4F-8461-8888D3CB4E13}"/>
              </a:ext>
            </a:extLst>
          </p:cNvPr>
          <p:cNvSpPr txBox="1"/>
          <p:nvPr/>
        </p:nvSpPr>
        <p:spPr>
          <a:xfrm>
            <a:off x="5717389" y="1831834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FAD286B-6575-9049-901B-C53055EAF4DB}"/>
              </a:ext>
            </a:extLst>
          </p:cNvPr>
          <p:cNvSpPr txBox="1"/>
          <p:nvPr/>
        </p:nvSpPr>
        <p:spPr>
          <a:xfrm>
            <a:off x="5717389" y="26765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BB5B67F-5E15-7A42-AF1A-06C837E0004A}"/>
              </a:ext>
            </a:extLst>
          </p:cNvPr>
          <p:cNvSpPr txBox="1"/>
          <p:nvPr/>
        </p:nvSpPr>
        <p:spPr>
          <a:xfrm>
            <a:off x="5717389" y="2958166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D4F170B-6695-844C-B7F7-3FDBD2FC9B02}"/>
              </a:ext>
            </a:extLst>
          </p:cNvPr>
          <p:cNvSpPr txBox="1"/>
          <p:nvPr/>
        </p:nvSpPr>
        <p:spPr>
          <a:xfrm>
            <a:off x="5717389" y="323974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BB2A5FE-480E-7C48-9F18-7F3BC98ACE8C}"/>
              </a:ext>
            </a:extLst>
          </p:cNvPr>
          <p:cNvSpPr txBox="1"/>
          <p:nvPr/>
        </p:nvSpPr>
        <p:spPr>
          <a:xfrm>
            <a:off x="5717389" y="352452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30DDAFC-6081-674C-87BB-154A3037A1A4}"/>
              </a:ext>
            </a:extLst>
          </p:cNvPr>
          <p:cNvSpPr txBox="1"/>
          <p:nvPr/>
        </p:nvSpPr>
        <p:spPr>
          <a:xfrm>
            <a:off x="5717389" y="380930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A452E-1FA6-C94D-9D3F-A9C7AA10F0EE}"/>
              </a:ext>
            </a:extLst>
          </p:cNvPr>
          <p:cNvSpPr txBox="1"/>
          <p:nvPr/>
        </p:nvSpPr>
        <p:spPr>
          <a:xfrm>
            <a:off x="5717389" y="40940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83DB1EC-22D1-8148-AA8F-DE52D49F11BE}"/>
              </a:ext>
            </a:extLst>
          </p:cNvPr>
          <p:cNvSpPr txBox="1"/>
          <p:nvPr/>
        </p:nvSpPr>
        <p:spPr>
          <a:xfrm>
            <a:off x="5717389" y="437886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5020CC6-62C6-8A47-8D46-E15DDE1B4537}"/>
              </a:ext>
            </a:extLst>
          </p:cNvPr>
          <p:cNvSpPr txBox="1"/>
          <p:nvPr/>
        </p:nvSpPr>
        <p:spPr>
          <a:xfrm>
            <a:off x="5717389" y="4660734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897E642-CB25-5A49-A943-DD991D716264}"/>
              </a:ext>
            </a:extLst>
          </p:cNvPr>
          <p:cNvSpPr txBox="1"/>
          <p:nvPr/>
        </p:nvSpPr>
        <p:spPr>
          <a:xfrm>
            <a:off x="6439944" y="2958166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36E694-2232-A241-9473-D7467B99569C}"/>
              </a:ext>
            </a:extLst>
          </p:cNvPr>
          <p:cNvSpPr txBox="1"/>
          <p:nvPr/>
        </p:nvSpPr>
        <p:spPr>
          <a:xfrm>
            <a:off x="6439944" y="26765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74BCFD9-4711-7945-8C94-93A9E0CC5A02}"/>
              </a:ext>
            </a:extLst>
          </p:cNvPr>
          <p:cNvSpPr txBox="1"/>
          <p:nvPr/>
        </p:nvSpPr>
        <p:spPr>
          <a:xfrm>
            <a:off x="6439944" y="2395000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A62CB7-736A-0C4B-B47D-2273154094E1}"/>
              </a:ext>
            </a:extLst>
          </p:cNvPr>
          <p:cNvSpPr txBox="1"/>
          <p:nvPr/>
        </p:nvSpPr>
        <p:spPr>
          <a:xfrm>
            <a:off x="6439944" y="323974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A6EA9D9-57DD-DB42-AB7B-B1282211C65E}"/>
              </a:ext>
            </a:extLst>
          </p:cNvPr>
          <p:cNvSpPr txBox="1"/>
          <p:nvPr/>
        </p:nvSpPr>
        <p:spPr>
          <a:xfrm>
            <a:off x="6439944" y="3521332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0C977AA-BEF6-0346-98C5-BDFE561F9F5C}"/>
              </a:ext>
            </a:extLst>
          </p:cNvPr>
          <p:cNvSpPr txBox="1"/>
          <p:nvPr/>
        </p:nvSpPr>
        <p:spPr>
          <a:xfrm>
            <a:off x="6439944" y="380291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FC2890D-B7B8-7147-B56E-36C880CC7B01}"/>
              </a:ext>
            </a:extLst>
          </p:cNvPr>
          <p:cNvSpPr txBox="1"/>
          <p:nvPr/>
        </p:nvSpPr>
        <p:spPr>
          <a:xfrm>
            <a:off x="6439944" y="408769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86D4FA4-1085-CD42-AB79-3EEAF9313693}"/>
              </a:ext>
            </a:extLst>
          </p:cNvPr>
          <p:cNvSpPr txBox="1"/>
          <p:nvPr/>
        </p:nvSpPr>
        <p:spPr>
          <a:xfrm>
            <a:off x="6439944" y="437247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A11F777-09E9-2F41-A28F-F39D4760A250}"/>
              </a:ext>
            </a:extLst>
          </p:cNvPr>
          <p:cNvSpPr txBox="1"/>
          <p:nvPr/>
        </p:nvSpPr>
        <p:spPr>
          <a:xfrm>
            <a:off x="6439944" y="465724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D6949BB-B3FF-6A4A-9162-E909687D5D77}"/>
              </a:ext>
            </a:extLst>
          </p:cNvPr>
          <p:cNvSpPr txBox="1"/>
          <p:nvPr/>
        </p:nvSpPr>
        <p:spPr>
          <a:xfrm>
            <a:off x="6439944" y="494202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AFD12F8-38E4-3B4D-8504-F00A9AE60177}"/>
              </a:ext>
            </a:extLst>
          </p:cNvPr>
          <p:cNvSpPr txBox="1"/>
          <p:nvPr/>
        </p:nvSpPr>
        <p:spPr>
          <a:xfrm>
            <a:off x="6439944" y="5223900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618262F-804A-6F4D-A280-AA7C582DE7F1}"/>
              </a:ext>
            </a:extLst>
          </p:cNvPr>
          <p:cNvSpPr txBox="1"/>
          <p:nvPr/>
        </p:nvSpPr>
        <p:spPr>
          <a:xfrm>
            <a:off x="7162499" y="3525856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EC08898-71C2-6B4D-9A36-4F7CFEEFAB43}"/>
              </a:ext>
            </a:extLst>
          </p:cNvPr>
          <p:cNvSpPr txBox="1"/>
          <p:nvPr/>
        </p:nvSpPr>
        <p:spPr>
          <a:xfrm>
            <a:off x="7162499" y="324427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F033A4F-8464-D64B-8942-38DF40D515E7}"/>
              </a:ext>
            </a:extLst>
          </p:cNvPr>
          <p:cNvSpPr txBox="1"/>
          <p:nvPr/>
        </p:nvSpPr>
        <p:spPr>
          <a:xfrm>
            <a:off x="7162499" y="2962690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E2B6209-74C6-184B-B7DA-FAB98390F1FF}"/>
              </a:ext>
            </a:extLst>
          </p:cNvPr>
          <p:cNvSpPr txBox="1"/>
          <p:nvPr/>
        </p:nvSpPr>
        <p:spPr>
          <a:xfrm>
            <a:off x="7162499" y="380743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3E46970-DB5E-E14B-B97F-187335108125}"/>
              </a:ext>
            </a:extLst>
          </p:cNvPr>
          <p:cNvSpPr txBox="1"/>
          <p:nvPr/>
        </p:nvSpPr>
        <p:spPr>
          <a:xfrm>
            <a:off x="7162499" y="4089022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B3C7EFF-7132-8D4C-A254-B9984AF640FF}"/>
              </a:ext>
            </a:extLst>
          </p:cNvPr>
          <p:cNvSpPr txBox="1"/>
          <p:nvPr/>
        </p:nvSpPr>
        <p:spPr>
          <a:xfrm>
            <a:off x="7162499" y="437060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A2A3726-83DF-F54E-97EB-8A8E55DA25BC}"/>
              </a:ext>
            </a:extLst>
          </p:cNvPr>
          <p:cNvSpPr txBox="1"/>
          <p:nvPr/>
        </p:nvSpPr>
        <p:spPr>
          <a:xfrm>
            <a:off x="7162499" y="46553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CADCF0C-6FE8-FE4C-8A9B-BB3BF2A4ACCC}"/>
              </a:ext>
            </a:extLst>
          </p:cNvPr>
          <p:cNvSpPr txBox="1"/>
          <p:nvPr/>
        </p:nvSpPr>
        <p:spPr>
          <a:xfrm>
            <a:off x="7162499" y="494016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573A3A8-180F-494B-B03F-F4FDC5C72354}"/>
              </a:ext>
            </a:extLst>
          </p:cNvPr>
          <p:cNvSpPr txBox="1"/>
          <p:nvPr/>
        </p:nvSpPr>
        <p:spPr>
          <a:xfrm>
            <a:off x="7162499" y="522493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2B039A2-17DB-BE45-B195-47619A7B9362}"/>
              </a:ext>
            </a:extLst>
          </p:cNvPr>
          <p:cNvSpPr txBox="1"/>
          <p:nvPr/>
        </p:nvSpPr>
        <p:spPr>
          <a:xfrm>
            <a:off x="7162499" y="55097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A2374DE-4E7D-D045-A840-FF95D5EBA452}"/>
              </a:ext>
            </a:extLst>
          </p:cNvPr>
          <p:cNvSpPr txBox="1"/>
          <p:nvPr/>
        </p:nvSpPr>
        <p:spPr>
          <a:xfrm>
            <a:off x="7162499" y="5791590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A178238-10B8-EB4C-87DE-42A35D5B5947}"/>
              </a:ext>
            </a:extLst>
          </p:cNvPr>
          <p:cNvSpPr txBox="1"/>
          <p:nvPr/>
        </p:nvSpPr>
        <p:spPr>
          <a:xfrm>
            <a:off x="7885054" y="4091872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ABF09E5-AA32-424B-A37D-F0F6D0CF0730}"/>
              </a:ext>
            </a:extLst>
          </p:cNvPr>
          <p:cNvSpPr txBox="1"/>
          <p:nvPr/>
        </p:nvSpPr>
        <p:spPr>
          <a:xfrm>
            <a:off x="7885054" y="381028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A0C9F-3B7C-C549-93A8-E018F2E300D6}"/>
              </a:ext>
            </a:extLst>
          </p:cNvPr>
          <p:cNvSpPr txBox="1"/>
          <p:nvPr/>
        </p:nvSpPr>
        <p:spPr>
          <a:xfrm>
            <a:off x="7885054" y="3528706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83F5110-A369-C84B-825D-06FF92B4793D}"/>
              </a:ext>
            </a:extLst>
          </p:cNvPr>
          <p:cNvSpPr txBox="1"/>
          <p:nvPr/>
        </p:nvSpPr>
        <p:spPr>
          <a:xfrm>
            <a:off x="7885054" y="437345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C7931B7-09BB-E749-B0BD-4C204D44BCD0}"/>
              </a:ext>
            </a:extLst>
          </p:cNvPr>
          <p:cNvSpPr txBox="1"/>
          <p:nvPr/>
        </p:nvSpPr>
        <p:spPr>
          <a:xfrm>
            <a:off x="7885054" y="4655038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A3A51C0-F2D4-5645-9340-6702EDB89169}"/>
              </a:ext>
            </a:extLst>
          </p:cNvPr>
          <p:cNvSpPr txBox="1"/>
          <p:nvPr/>
        </p:nvSpPr>
        <p:spPr>
          <a:xfrm>
            <a:off x="7885054" y="493662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77A8392-80D1-8844-BEC9-EFA36BA441DB}"/>
              </a:ext>
            </a:extLst>
          </p:cNvPr>
          <p:cNvSpPr txBox="1"/>
          <p:nvPr/>
        </p:nvSpPr>
        <p:spPr>
          <a:xfrm>
            <a:off x="7885054" y="522139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27ACD0-4A76-CF44-9D84-4698DE32D7F2}"/>
              </a:ext>
            </a:extLst>
          </p:cNvPr>
          <p:cNvSpPr txBox="1"/>
          <p:nvPr/>
        </p:nvSpPr>
        <p:spPr>
          <a:xfrm>
            <a:off x="7885054" y="550617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9E5DDB-116C-1640-A68C-59EA2D633718}"/>
              </a:ext>
            </a:extLst>
          </p:cNvPr>
          <p:cNvSpPr txBox="1"/>
          <p:nvPr/>
        </p:nvSpPr>
        <p:spPr>
          <a:xfrm>
            <a:off x="7885054" y="579095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3A6B17D-6709-C044-8BF6-FE2972A35E00}"/>
              </a:ext>
            </a:extLst>
          </p:cNvPr>
          <p:cNvSpPr txBox="1"/>
          <p:nvPr/>
        </p:nvSpPr>
        <p:spPr>
          <a:xfrm>
            <a:off x="7885054" y="607573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11AB8C7-2087-D049-8CB7-E84160B95367}"/>
              </a:ext>
            </a:extLst>
          </p:cNvPr>
          <p:cNvSpPr txBox="1"/>
          <p:nvPr/>
        </p:nvSpPr>
        <p:spPr>
          <a:xfrm>
            <a:off x="7885054" y="6357606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044FB4-974A-904D-8FC4-105AB7C48E59}"/>
              </a:ext>
            </a:extLst>
          </p:cNvPr>
          <p:cNvCxnSpPr/>
          <p:nvPr/>
        </p:nvCxnSpPr>
        <p:spPr>
          <a:xfrm>
            <a:off x="3237053" y="3215436"/>
            <a:ext cx="5717893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E544DAC-4C2B-9546-A41F-A7EFF384F3BB}"/>
              </a:ext>
            </a:extLst>
          </p:cNvPr>
          <p:cNvCxnSpPr/>
          <p:nvPr/>
        </p:nvCxnSpPr>
        <p:spPr>
          <a:xfrm>
            <a:off x="3248627" y="3782596"/>
            <a:ext cx="5717893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Curved Connector 177">
            <a:extLst>
              <a:ext uri="{FF2B5EF4-FFF2-40B4-BE49-F238E27FC236}">
                <a16:creationId xmlns:a16="http://schemas.microsoft.com/office/drawing/2014/main" id="{5A4F466F-04FC-C148-9C60-92FD785310E1}"/>
              </a:ext>
            </a:extLst>
          </p:cNvPr>
          <p:cNvCxnSpPr>
            <a:stCxn id="176" idx="4"/>
            <a:endCxn id="149" idx="0"/>
          </p:cNvCxnSpPr>
          <p:nvPr/>
        </p:nvCxnSpPr>
        <p:spPr>
          <a:xfrm rot="5400000">
            <a:off x="7698159" y="2683333"/>
            <a:ext cx="615252" cy="1069795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C0C981E1-F45F-8246-8943-71B695905C47}"/>
              </a:ext>
            </a:extLst>
          </p:cNvPr>
          <p:cNvSpPr txBox="1"/>
          <p:nvPr/>
        </p:nvSpPr>
        <p:spPr>
          <a:xfrm>
            <a:off x="2392648" y="3092325"/>
            <a:ext cx="809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Kernel Start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8DBA090-B9DF-FC46-BF7C-02A1A81A08C3}"/>
              </a:ext>
            </a:extLst>
          </p:cNvPr>
          <p:cNvSpPr txBox="1"/>
          <p:nvPr/>
        </p:nvSpPr>
        <p:spPr>
          <a:xfrm>
            <a:off x="2392648" y="3656721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Kernel End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EEA344C6-EC8B-A94C-B85E-7D7FB4A468A8}"/>
              </a:ext>
            </a:extLst>
          </p:cNvPr>
          <p:cNvSpPr/>
          <p:nvPr/>
        </p:nvSpPr>
        <p:spPr>
          <a:xfrm>
            <a:off x="4493310" y="124479"/>
            <a:ext cx="1003048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1</a:t>
            </a:r>
            <a:r>
              <a:rPr lang="en-US" sz="900" baseline="30000" dirty="0">
                <a:latin typeface="Times" pitchFamily="2" charset="0"/>
              </a:rPr>
              <a:t>st</a:t>
            </a:r>
            <a:r>
              <a:rPr lang="en-US" sz="900" dirty="0">
                <a:latin typeface="Times" pitchFamily="2" charset="0"/>
              </a:rPr>
              <a:t> iteration condition</a:t>
            </a:r>
          </a:p>
        </p:txBody>
      </p:sp>
      <p:cxnSp>
        <p:nvCxnSpPr>
          <p:cNvPr id="185" name="Curved Connector 184">
            <a:extLst>
              <a:ext uri="{FF2B5EF4-FFF2-40B4-BE49-F238E27FC236}">
                <a16:creationId xmlns:a16="http://schemas.microsoft.com/office/drawing/2014/main" id="{75CAB72E-C951-E143-A3A6-27FD1AF67D6B}"/>
              </a:ext>
            </a:extLst>
          </p:cNvPr>
          <p:cNvCxnSpPr>
            <a:cxnSpLocks/>
            <a:stCxn id="184" idx="4"/>
            <a:endCxn id="6" idx="0"/>
          </p:cNvCxnSpPr>
          <p:nvPr/>
        </p:nvCxnSpPr>
        <p:spPr>
          <a:xfrm rot="5400000">
            <a:off x="4312804" y="54977"/>
            <a:ext cx="227338" cy="1136722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323D154C-EBEE-CE48-B1F3-3F0541966A36}"/>
              </a:ext>
            </a:extLst>
          </p:cNvPr>
          <p:cNvSpPr/>
          <p:nvPr/>
        </p:nvSpPr>
        <p:spPr>
          <a:xfrm>
            <a:off x="5209302" y="676569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2</a:t>
            </a:r>
            <a:r>
              <a:rPr lang="en-US" sz="900" baseline="30000" dirty="0">
                <a:latin typeface="Times" pitchFamily="2" charset="0"/>
              </a:rPr>
              <a:t>nd</a:t>
            </a:r>
            <a:r>
              <a:rPr lang="en-US" sz="900" dirty="0">
                <a:latin typeface="Times" pitchFamily="2" charset="0"/>
              </a:rPr>
              <a:t> iteration condition</a:t>
            </a:r>
          </a:p>
        </p:txBody>
      </p:sp>
      <p:cxnSp>
        <p:nvCxnSpPr>
          <p:cNvPr id="192" name="Curved Connector 191">
            <a:extLst>
              <a:ext uri="{FF2B5EF4-FFF2-40B4-BE49-F238E27FC236}">
                <a16:creationId xmlns:a16="http://schemas.microsoft.com/office/drawing/2014/main" id="{7276C865-F1F0-0545-9886-C9FA5D84666E}"/>
              </a:ext>
            </a:extLst>
          </p:cNvPr>
          <p:cNvCxnSpPr>
            <a:cxnSpLocks/>
            <a:stCxn id="191" idx="4"/>
            <a:endCxn id="104" idx="0"/>
          </p:cNvCxnSpPr>
          <p:nvPr/>
        </p:nvCxnSpPr>
        <p:spPr>
          <a:xfrm rot="5400000">
            <a:off x="5063018" y="579408"/>
            <a:ext cx="226365" cy="1191066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30615018-26E2-3047-8ACA-BC525856504D}"/>
              </a:ext>
            </a:extLst>
          </p:cNvPr>
          <p:cNvSpPr/>
          <p:nvPr/>
        </p:nvSpPr>
        <p:spPr>
          <a:xfrm>
            <a:off x="5951174" y="1228661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3</a:t>
            </a:r>
            <a:r>
              <a:rPr lang="en-US" sz="900" baseline="30000" dirty="0">
                <a:latin typeface="Times" pitchFamily="2" charset="0"/>
              </a:rPr>
              <a:t>rd</a:t>
            </a:r>
            <a:r>
              <a:rPr lang="en-US" sz="900" dirty="0">
                <a:latin typeface="Times" pitchFamily="2" charset="0"/>
              </a:rPr>
              <a:t> iteration condition</a:t>
            </a:r>
          </a:p>
        </p:txBody>
      </p:sp>
      <p:cxnSp>
        <p:nvCxnSpPr>
          <p:cNvPr id="196" name="Curved Connector 195">
            <a:extLst>
              <a:ext uri="{FF2B5EF4-FFF2-40B4-BE49-F238E27FC236}">
                <a16:creationId xmlns:a16="http://schemas.microsoft.com/office/drawing/2014/main" id="{02DA9A66-EF9E-8640-8448-89B97709AD45}"/>
              </a:ext>
            </a:extLst>
          </p:cNvPr>
          <p:cNvCxnSpPr>
            <a:cxnSpLocks/>
            <a:stCxn id="195" idx="4"/>
            <a:endCxn id="115" idx="0"/>
          </p:cNvCxnSpPr>
          <p:nvPr/>
        </p:nvCxnSpPr>
        <p:spPr>
          <a:xfrm rot="5400000">
            <a:off x="5799423" y="1117651"/>
            <a:ext cx="217983" cy="1210383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>
            <a:extLst>
              <a:ext uri="{FF2B5EF4-FFF2-40B4-BE49-F238E27FC236}">
                <a16:creationId xmlns:a16="http://schemas.microsoft.com/office/drawing/2014/main" id="{EB782C34-D0BC-0941-A8BE-B529B2381870}"/>
              </a:ext>
            </a:extLst>
          </p:cNvPr>
          <p:cNvCxnSpPr>
            <a:cxnSpLocks/>
            <a:stCxn id="198" idx="4"/>
            <a:endCxn id="149" idx="0"/>
          </p:cNvCxnSpPr>
          <p:nvPr/>
        </p:nvCxnSpPr>
        <p:spPr>
          <a:xfrm rot="5400000">
            <a:off x="7706433" y="2691607"/>
            <a:ext cx="598703" cy="1069794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6F051278-88EA-B74E-A5A8-F99BF59E9F42}"/>
              </a:ext>
            </a:extLst>
          </p:cNvPr>
          <p:cNvSpPr txBox="1"/>
          <p:nvPr/>
        </p:nvSpPr>
        <p:spPr>
          <a:xfrm>
            <a:off x="8501829" y="652368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Running GEMM for 7 iterations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189FA61-F872-E84D-9C48-54063B41CD4E}"/>
              </a:ext>
            </a:extLst>
          </p:cNvPr>
          <p:cNvSpPr txBox="1"/>
          <p:nvPr/>
        </p:nvSpPr>
        <p:spPr>
          <a:xfrm>
            <a:off x="5020555" y="3312597"/>
            <a:ext cx="195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Kernel Trip Repeat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6A63660-C908-A64C-900A-8F0D1DBFB967}"/>
              </a:ext>
            </a:extLst>
          </p:cNvPr>
          <p:cNvSpPr/>
          <p:nvPr/>
        </p:nvSpPr>
        <p:spPr>
          <a:xfrm>
            <a:off x="8850785" y="2937145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8</a:t>
            </a:r>
            <a:r>
              <a:rPr lang="en-US" sz="900" baseline="30000" dirty="0">
                <a:latin typeface="Times" pitchFamily="2" charset="0"/>
              </a:rPr>
              <a:t>th</a:t>
            </a:r>
            <a:r>
              <a:rPr lang="en-US" sz="900" dirty="0">
                <a:latin typeface="Times" pitchFamily="2" charset="0"/>
              </a:rPr>
              <a:t> iteration start</a:t>
            </a:r>
          </a:p>
        </p:txBody>
      </p:sp>
      <p:cxnSp>
        <p:nvCxnSpPr>
          <p:cNvPr id="210" name="Curved Connector 209">
            <a:extLst>
              <a:ext uri="{FF2B5EF4-FFF2-40B4-BE49-F238E27FC236}">
                <a16:creationId xmlns:a16="http://schemas.microsoft.com/office/drawing/2014/main" id="{B950F997-0524-7C46-8588-333019044CF6}"/>
              </a:ext>
            </a:extLst>
          </p:cNvPr>
          <p:cNvCxnSpPr>
            <a:cxnSpLocks/>
            <a:stCxn id="209" idx="4"/>
            <a:endCxn id="162" idx="0"/>
          </p:cNvCxnSpPr>
          <p:nvPr/>
        </p:nvCxnSpPr>
        <p:spPr>
          <a:xfrm rot="5400000">
            <a:off x="8700144" y="2815633"/>
            <a:ext cx="206371" cy="1219774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DC184EAD-BB34-0C41-B9E4-C0C7489A81A9}"/>
              </a:ext>
            </a:extLst>
          </p:cNvPr>
          <p:cNvSpPr/>
          <p:nvPr/>
        </p:nvSpPr>
        <p:spPr>
          <a:xfrm>
            <a:off x="8846844" y="2933296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7</a:t>
            </a:r>
            <a:r>
              <a:rPr lang="en-US" sz="900" baseline="30000" dirty="0">
                <a:latin typeface="Times" pitchFamily="2" charset="0"/>
              </a:rPr>
              <a:t>th</a:t>
            </a:r>
            <a:r>
              <a:rPr lang="en-US" sz="900" dirty="0">
                <a:latin typeface="Times" pitchFamily="2" charset="0"/>
              </a:rPr>
              <a:t> iteration start</a:t>
            </a:r>
          </a:p>
        </p:txBody>
      </p:sp>
      <p:cxnSp>
        <p:nvCxnSpPr>
          <p:cNvPr id="214" name="Curved Connector 213">
            <a:extLst>
              <a:ext uri="{FF2B5EF4-FFF2-40B4-BE49-F238E27FC236}">
                <a16:creationId xmlns:a16="http://schemas.microsoft.com/office/drawing/2014/main" id="{BA840890-8970-E645-B17B-CF1CC2433337}"/>
              </a:ext>
            </a:extLst>
          </p:cNvPr>
          <p:cNvCxnSpPr>
            <a:cxnSpLocks/>
            <a:stCxn id="225" idx="0"/>
            <a:endCxn id="125" idx="2"/>
          </p:cNvCxnSpPr>
          <p:nvPr/>
        </p:nvCxnSpPr>
        <p:spPr>
          <a:xfrm rot="5400000" flipH="1" flipV="1">
            <a:off x="4485291" y="3924488"/>
            <a:ext cx="444795" cy="1191067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CFB6E9B3-73C7-1749-8F55-A1C4EE3B8282}"/>
              </a:ext>
            </a:extLst>
          </p:cNvPr>
          <p:cNvSpPr/>
          <p:nvPr/>
        </p:nvSpPr>
        <p:spPr>
          <a:xfrm>
            <a:off x="8846843" y="5800764"/>
            <a:ext cx="1336248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Exceeded iteration </a:t>
            </a:r>
            <a:r>
              <a:rPr lang="en-US" sz="900" dirty="0" err="1">
                <a:latin typeface="Times" pitchFamily="2" charset="0"/>
              </a:rPr>
              <a:t>liveOut</a:t>
            </a:r>
            <a:endParaRPr lang="en-US" sz="900" dirty="0">
              <a:latin typeface="Times" pitchFamily="2" charset="0"/>
            </a:endParaRPr>
          </a:p>
        </p:txBody>
      </p:sp>
      <p:cxnSp>
        <p:nvCxnSpPr>
          <p:cNvPr id="221" name="Curved Connector 220">
            <a:extLst>
              <a:ext uri="{FF2B5EF4-FFF2-40B4-BE49-F238E27FC236}">
                <a16:creationId xmlns:a16="http://schemas.microsoft.com/office/drawing/2014/main" id="{CBFCF28D-36E3-5442-BA03-C0619AF5FAC2}"/>
              </a:ext>
            </a:extLst>
          </p:cNvPr>
          <p:cNvCxnSpPr>
            <a:cxnSpLocks/>
            <a:stCxn id="220" idx="4"/>
            <a:endCxn id="170" idx="0"/>
          </p:cNvCxnSpPr>
          <p:nvPr/>
        </p:nvCxnSpPr>
        <p:spPr>
          <a:xfrm rot="5400000">
            <a:off x="8768379" y="5611018"/>
            <a:ext cx="171652" cy="1321525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25FFD507-6A4E-BE42-8650-21D7083D36C9}"/>
              </a:ext>
            </a:extLst>
          </p:cNvPr>
          <p:cNvSpPr/>
          <p:nvPr/>
        </p:nvSpPr>
        <p:spPr>
          <a:xfrm>
            <a:off x="3549724" y="4742418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4</a:t>
            </a:r>
            <a:r>
              <a:rPr lang="en-US" sz="900" baseline="30000" dirty="0">
                <a:latin typeface="Times" pitchFamily="2" charset="0"/>
              </a:rPr>
              <a:t>th</a:t>
            </a:r>
            <a:r>
              <a:rPr lang="en-US" sz="900" dirty="0">
                <a:latin typeface="Times" pitchFamily="2" charset="0"/>
              </a:rPr>
              <a:t> iteration </a:t>
            </a:r>
            <a:r>
              <a:rPr lang="en-US" sz="900" dirty="0" err="1">
                <a:latin typeface="Times" pitchFamily="2" charset="0"/>
              </a:rPr>
              <a:t>liveOut</a:t>
            </a:r>
            <a:endParaRPr lang="en-US" sz="900" dirty="0">
              <a:latin typeface="Times" pitchFamily="2" charset="0"/>
            </a:endParaRPr>
          </a:p>
        </p:txBody>
      </p:sp>
      <p:cxnSp>
        <p:nvCxnSpPr>
          <p:cNvPr id="230" name="Curved Connector 229">
            <a:extLst>
              <a:ext uri="{FF2B5EF4-FFF2-40B4-BE49-F238E27FC236}">
                <a16:creationId xmlns:a16="http://schemas.microsoft.com/office/drawing/2014/main" id="{72358E3D-B960-C747-A670-5DEC0F7CA94A}"/>
              </a:ext>
            </a:extLst>
          </p:cNvPr>
          <p:cNvCxnSpPr>
            <a:cxnSpLocks/>
            <a:stCxn id="231" idx="6"/>
            <a:endCxn id="159" idx="2"/>
          </p:cNvCxnSpPr>
          <p:nvPr/>
        </p:nvCxnSpPr>
        <p:spPr>
          <a:xfrm flipV="1">
            <a:off x="6513605" y="5991645"/>
            <a:ext cx="957282" cy="365961"/>
          </a:xfrm>
          <a:prstGeom prst="curvedConnector2">
            <a:avLst/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6F56BB6B-35D1-8545-AC08-99664666B54E}"/>
              </a:ext>
            </a:extLst>
          </p:cNvPr>
          <p:cNvSpPr/>
          <p:nvPr/>
        </p:nvSpPr>
        <p:spPr>
          <a:xfrm>
            <a:off x="5388743" y="6165011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7</a:t>
            </a:r>
            <a:r>
              <a:rPr lang="en-US" sz="900" baseline="30000" dirty="0">
                <a:latin typeface="Times" pitchFamily="2" charset="0"/>
              </a:rPr>
              <a:t>th</a:t>
            </a:r>
            <a:r>
              <a:rPr lang="en-US" sz="900" dirty="0">
                <a:latin typeface="Times" pitchFamily="2" charset="0"/>
              </a:rPr>
              <a:t> iteration </a:t>
            </a:r>
            <a:r>
              <a:rPr lang="en-US" sz="900" dirty="0" err="1">
                <a:latin typeface="Times" pitchFamily="2" charset="0"/>
              </a:rPr>
              <a:t>liveOut</a:t>
            </a:r>
            <a:endParaRPr lang="en-US" sz="900" dirty="0">
              <a:latin typeface="Times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D46BD1-29AB-224F-90B5-F9C339B2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8" grpId="1" animBg="1"/>
      <p:bldP spid="176" grpId="0" animBg="1"/>
      <p:bldP spid="208" grpId="0" animBg="1"/>
      <p:bldP spid="208" grpId="1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4" grpId="0" animBg="1"/>
      <p:bldP spid="135" grpId="0" animBg="1"/>
      <p:bldP spid="136" grpId="0" animBg="1"/>
      <p:bldP spid="138" grpId="0" animBg="1"/>
      <p:bldP spid="139" grpId="0" animBg="1"/>
      <p:bldP spid="140" grpId="0" animBg="1"/>
      <p:bldP spid="141" grpId="0" animBg="1"/>
      <p:bldP spid="141" grpId="1" animBg="1"/>
      <p:bldP spid="141" grpId="2" animBg="1"/>
      <p:bldP spid="142" grpId="0" animBg="1"/>
      <p:bldP spid="142" grpId="1" animBg="1"/>
      <p:bldP spid="142" grpId="2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2" grpId="1" animBg="1"/>
      <p:bldP spid="162" grpId="2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82" grpId="0"/>
      <p:bldP spid="183" grpId="0"/>
      <p:bldP spid="184" grpId="0" animBg="1"/>
      <p:bldP spid="184" grpId="1" animBg="1"/>
      <p:bldP spid="191" grpId="0" animBg="1"/>
      <p:bldP spid="191" grpId="1" animBg="1"/>
      <p:bldP spid="195" grpId="0" animBg="1"/>
      <p:bldP spid="195" grpId="1" animBg="1"/>
      <p:bldP spid="207" grpId="0"/>
      <p:bldP spid="207" grpId="1"/>
      <p:bldP spid="209" grpId="0" animBg="1"/>
      <p:bldP spid="212" grpId="0" animBg="1"/>
      <p:bldP spid="212" grpId="1" animBg="1"/>
      <p:bldP spid="220" grpId="0" animBg="1"/>
      <p:bldP spid="225" grpId="0" animBg="1"/>
      <p:bldP spid="2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62310B-5237-184B-B065-9C297900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226" y="1249215"/>
            <a:ext cx="5691692" cy="4929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E2A5F8-1DAC-B745-B417-7A53AA842A17}"/>
              </a:ext>
            </a:extLst>
          </p:cNvPr>
          <p:cNvSpPr/>
          <p:nvPr/>
        </p:nvSpPr>
        <p:spPr>
          <a:xfrm>
            <a:off x="18367249" y="4267153"/>
            <a:ext cx="84147" cy="3365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02AB8-AD82-C844-9F95-2E2C14E1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401"/>
            <a:ext cx="10515600" cy="954389"/>
          </a:xfrm>
        </p:spPr>
        <p:txBody>
          <a:bodyPr/>
          <a:lstStyle/>
          <a:p>
            <a:r>
              <a:rPr lang="en-US" dirty="0"/>
              <a:t>Current State of the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59CDE-47D9-084C-86D5-5C0CCAF9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6" y="1284790"/>
            <a:ext cx="5173908" cy="2553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761F4-5953-ED4E-BF96-094A3F5C7E4D}"/>
              </a:ext>
            </a:extLst>
          </p:cNvPr>
          <p:cNvSpPr txBox="1"/>
          <p:nvPr/>
        </p:nvSpPr>
        <p:spPr>
          <a:xfrm>
            <a:off x="105916" y="4201297"/>
            <a:ext cx="55831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Introduced by HP and LASER</a:t>
            </a:r>
          </a:p>
          <a:p>
            <a:r>
              <a:rPr lang="en-US" sz="1600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Limited register size </a:t>
            </a:r>
            <a:r>
              <a:rPr lang="en-US" sz="1600" dirty="0">
                <a:sym typeface="Wingdings" pitchFamily="2" charset="2"/>
              </a:rPr>
              <a:t> limited number of pipelined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work for EQ/NEQ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Conditions only fails for the exiting iteration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Succeeding iterations’ conditions still assert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Exceeded iterations in epilog still get executed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08394-D7B6-074B-BC90-58839FD41EC3}"/>
              </a:ext>
            </a:extLst>
          </p:cNvPr>
          <p:cNvSpPr txBox="1"/>
          <p:nvPr/>
        </p:nvSpPr>
        <p:spPr>
          <a:xfrm>
            <a:off x="18279723" y="432564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CC5D1-3D19-864F-B728-1AB47F982D5B}"/>
              </a:ext>
            </a:extLst>
          </p:cNvPr>
          <p:cNvSpPr txBox="1"/>
          <p:nvPr/>
        </p:nvSpPr>
        <p:spPr>
          <a:xfrm>
            <a:off x="18279723" y="4440228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3FDC0-AC6F-7148-AFF0-41F71CC213A6}"/>
              </a:ext>
            </a:extLst>
          </p:cNvPr>
          <p:cNvSpPr/>
          <p:nvPr/>
        </p:nvSpPr>
        <p:spPr>
          <a:xfrm>
            <a:off x="18288711" y="4671060"/>
            <a:ext cx="84147" cy="3365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C5233-B88B-B546-87E0-658A8C2AF6A5}"/>
              </a:ext>
            </a:extLst>
          </p:cNvPr>
          <p:cNvSpPr txBox="1"/>
          <p:nvPr/>
        </p:nvSpPr>
        <p:spPr>
          <a:xfrm>
            <a:off x="18212405" y="461735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3B48A-015F-CB48-8AB7-FE58E913AF7A}"/>
              </a:ext>
            </a:extLst>
          </p:cNvPr>
          <p:cNvSpPr txBox="1"/>
          <p:nvPr/>
        </p:nvSpPr>
        <p:spPr>
          <a:xfrm>
            <a:off x="18209597" y="484818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A8AE8-3453-BF41-BED4-AC36648E69A1}"/>
              </a:ext>
            </a:extLst>
          </p:cNvPr>
          <p:cNvSpPr txBox="1"/>
          <p:nvPr/>
        </p:nvSpPr>
        <p:spPr>
          <a:xfrm>
            <a:off x="18212405" y="4729549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D014A-CE10-EA4F-9530-5B34411DC2B1}"/>
              </a:ext>
            </a:extLst>
          </p:cNvPr>
          <p:cNvSpPr/>
          <p:nvPr/>
        </p:nvSpPr>
        <p:spPr>
          <a:xfrm>
            <a:off x="18227003" y="5086186"/>
            <a:ext cx="84147" cy="3365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587D0B-DF99-C242-99E3-F9FF85DF95D3}"/>
              </a:ext>
            </a:extLst>
          </p:cNvPr>
          <p:cNvSpPr/>
          <p:nvPr/>
        </p:nvSpPr>
        <p:spPr>
          <a:xfrm>
            <a:off x="18126026" y="5630338"/>
            <a:ext cx="84147" cy="3365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08D7BF-3A0E-C54D-990A-DA40A9A06EEB}"/>
              </a:ext>
            </a:extLst>
          </p:cNvPr>
          <p:cNvSpPr txBox="1"/>
          <p:nvPr/>
        </p:nvSpPr>
        <p:spPr>
          <a:xfrm>
            <a:off x="18150120" y="502531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D8CCB-ADD0-DE47-999D-6A27D60E2626}"/>
              </a:ext>
            </a:extLst>
          </p:cNvPr>
          <p:cNvSpPr txBox="1"/>
          <p:nvPr/>
        </p:nvSpPr>
        <p:spPr>
          <a:xfrm>
            <a:off x="18147312" y="525614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C6418-7189-E94A-8635-C901E0F76B82}"/>
              </a:ext>
            </a:extLst>
          </p:cNvPr>
          <p:cNvSpPr txBox="1"/>
          <p:nvPr/>
        </p:nvSpPr>
        <p:spPr>
          <a:xfrm>
            <a:off x="18150120" y="513750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6BE49C-74A8-014E-A4CA-856108959731}"/>
              </a:ext>
            </a:extLst>
          </p:cNvPr>
          <p:cNvSpPr txBox="1"/>
          <p:nvPr/>
        </p:nvSpPr>
        <p:spPr>
          <a:xfrm>
            <a:off x="18054753" y="556946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08B5F-C989-E649-AF85-43BF55262E8A}"/>
              </a:ext>
            </a:extLst>
          </p:cNvPr>
          <p:cNvSpPr txBox="1"/>
          <p:nvPr/>
        </p:nvSpPr>
        <p:spPr>
          <a:xfrm>
            <a:off x="18051945" y="580029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3D996-192C-3548-AEDA-980995898A0C}"/>
              </a:ext>
            </a:extLst>
          </p:cNvPr>
          <p:cNvSpPr txBox="1"/>
          <p:nvPr/>
        </p:nvSpPr>
        <p:spPr>
          <a:xfrm>
            <a:off x="18054753" y="5681659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4C65C8D-B7C5-9F4C-BC8F-4F0C13C3EFC0}"/>
              </a:ext>
            </a:extLst>
          </p:cNvPr>
          <p:cNvSpPr/>
          <p:nvPr/>
        </p:nvSpPr>
        <p:spPr>
          <a:xfrm rot="10800000">
            <a:off x="13108852" y="4650806"/>
            <a:ext cx="242374" cy="1295138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309124-EF98-AA43-A7A8-A2C46B19CE83}"/>
              </a:ext>
            </a:extLst>
          </p:cNvPr>
          <p:cNvSpPr txBox="1"/>
          <p:nvPr/>
        </p:nvSpPr>
        <p:spPr>
          <a:xfrm>
            <a:off x="12641781" y="5161165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Epilog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8FBF5E-5FC9-4948-B774-15C554706089}"/>
              </a:ext>
            </a:extLst>
          </p:cNvPr>
          <p:cNvSpPr/>
          <p:nvPr/>
        </p:nvSpPr>
        <p:spPr>
          <a:xfrm>
            <a:off x="18201766" y="5847369"/>
            <a:ext cx="186938" cy="143123"/>
          </a:xfrm>
          <a:prstGeom prst="ellipse">
            <a:avLst/>
          </a:prstGeom>
          <a:solidFill>
            <a:schemeClr val="lt1">
              <a:alpha val="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1CB46-56EC-7846-BA6A-768C56A60C74}"/>
              </a:ext>
            </a:extLst>
          </p:cNvPr>
          <p:cNvSpPr txBox="1"/>
          <p:nvPr/>
        </p:nvSpPr>
        <p:spPr>
          <a:xfrm>
            <a:off x="17641049" y="6320731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Epilog’s iteration predicate</a:t>
            </a:r>
          </a:p>
          <a:p>
            <a:pPr algn="ctr"/>
            <a:r>
              <a:rPr lang="en-US" sz="800" dirty="0"/>
              <a:t>(should be 0)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E00A9B-5F9C-F64D-B325-6564142CF1FF}"/>
              </a:ext>
            </a:extLst>
          </p:cNvPr>
          <p:cNvCxnSpPr>
            <a:stCxn id="16" idx="0"/>
            <a:endCxn id="3" idx="4"/>
          </p:cNvCxnSpPr>
          <p:nvPr/>
        </p:nvCxnSpPr>
        <p:spPr>
          <a:xfrm flipV="1">
            <a:off x="18295235" y="5990492"/>
            <a:ext cx="0" cy="33023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4617BAD-13B7-DA43-8017-AAE8CB5C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835" y="6457282"/>
            <a:ext cx="2743200" cy="365125"/>
          </a:xfrm>
        </p:spPr>
        <p:txBody>
          <a:bodyPr/>
          <a:lstStyle/>
          <a:p>
            <a:fld id="{AA6AD85B-BDC5-5041-8235-5C566D7F9EEE}" type="slidenum">
              <a:rPr lang="en-US" smtClean="0"/>
              <a:t>12</a:t>
            </a:fld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C21D32-7F7B-104B-8202-47A3A605C167}"/>
              </a:ext>
            </a:extLst>
          </p:cNvPr>
          <p:cNvGrpSpPr/>
          <p:nvPr/>
        </p:nvGrpSpPr>
        <p:grpSpPr>
          <a:xfrm>
            <a:off x="6153120" y="720968"/>
            <a:ext cx="5341692" cy="5845316"/>
            <a:chOff x="-5792067" y="574683"/>
            <a:chExt cx="5915096" cy="686199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301CE34-2408-2844-8C55-55F1188F676E}"/>
                </a:ext>
              </a:extLst>
            </p:cNvPr>
            <p:cNvGrpSpPr/>
            <p:nvPr/>
          </p:nvGrpSpPr>
          <p:grpSpPr>
            <a:xfrm>
              <a:off x="-5792067" y="574683"/>
              <a:ext cx="5729467" cy="6350026"/>
              <a:chOff x="-5399567" y="0"/>
              <a:chExt cx="5729467" cy="63500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89192A-590C-9541-927F-E826E74CBCED}"/>
                  </a:ext>
                </a:extLst>
              </p:cNvPr>
              <p:cNvSpPr txBox="1"/>
              <p:nvPr/>
            </p:nvSpPr>
            <p:spPr>
              <a:xfrm>
                <a:off x="-5086896" y="529372"/>
                <a:ext cx="616775" cy="200055"/>
              </a:xfrm>
              <a:prstGeom prst="rect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2/5/16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822DFE-6038-5C42-9701-3B8B1E342011}"/>
                  </a:ext>
                </a:extLst>
              </p:cNvPr>
              <p:cNvSpPr txBox="1"/>
              <p:nvPr/>
            </p:nvSpPr>
            <p:spPr>
              <a:xfrm>
                <a:off x="-5086896" y="258783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15/21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1E2DD1-1891-7345-9878-869CF116C7D6}"/>
                  </a:ext>
                </a:extLst>
              </p:cNvPr>
              <p:cNvSpPr txBox="1"/>
              <p:nvPr/>
            </p:nvSpPr>
            <p:spPr>
              <a:xfrm>
                <a:off x="-5086896" y="0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6B4FCD-06FC-0B42-9907-A880E1E2D578}"/>
                  </a:ext>
                </a:extLst>
              </p:cNvPr>
              <p:cNvSpPr txBox="1"/>
              <p:nvPr/>
            </p:nvSpPr>
            <p:spPr>
              <a:xfrm>
                <a:off x="-5086896" y="799961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3/6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818037-FAAF-D84A-A22F-C075ACBC8A72}"/>
                  </a:ext>
                </a:extLst>
              </p:cNvPr>
              <p:cNvSpPr txBox="1"/>
              <p:nvPr/>
            </p:nvSpPr>
            <p:spPr>
              <a:xfrm>
                <a:off x="-5086896" y="1080489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4/7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7754C9-91ED-3B45-BAEE-5BB9DCDDD239}"/>
                  </a:ext>
                </a:extLst>
              </p:cNvPr>
              <p:cNvSpPr txBox="1"/>
              <p:nvPr/>
            </p:nvSpPr>
            <p:spPr>
              <a:xfrm>
                <a:off x="-5086896" y="135234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8/34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8F3828-9BF6-DB46-AA44-89AEABBCDD69}"/>
                  </a:ext>
                </a:extLst>
              </p:cNvPr>
              <p:cNvSpPr txBox="1"/>
              <p:nvPr/>
            </p:nvSpPr>
            <p:spPr>
              <a:xfrm>
                <a:off x="-5086896" y="162739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9/35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1C64C0-F66E-DB4F-860C-CEA59106998C}"/>
                  </a:ext>
                </a:extLst>
              </p:cNvPr>
              <p:cNvSpPr txBox="1"/>
              <p:nvPr/>
            </p:nvSpPr>
            <p:spPr>
              <a:xfrm>
                <a:off x="-5086896" y="191217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10/36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A41121-37C9-F447-BD77-6359FA2A8E80}"/>
                  </a:ext>
                </a:extLst>
              </p:cNvPr>
              <p:cNvSpPr txBox="1"/>
              <p:nvPr/>
            </p:nvSpPr>
            <p:spPr>
              <a:xfrm>
                <a:off x="-5086896" y="2196950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0/11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880A9E-4AA7-F347-B8D8-12DA0ACF9F91}"/>
                  </a:ext>
                </a:extLst>
              </p:cNvPr>
              <p:cNvSpPr txBox="1"/>
              <p:nvPr/>
            </p:nvSpPr>
            <p:spPr>
              <a:xfrm>
                <a:off x="-5086896" y="248172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12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CE302E-E508-4947-94A2-7CC7ED1F3E7D}"/>
                  </a:ext>
                </a:extLst>
              </p:cNvPr>
              <p:cNvSpPr txBox="1"/>
              <p:nvPr/>
            </p:nvSpPr>
            <p:spPr>
              <a:xfrm>
                <a:off x="-5086896" y="2763601"/>
                <a:ext cx="616775" cy="20005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13/14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B68DA4-0AA4-1B4E-B1DC-1E334A27917A}"/>
                  </a:ext>
                </a:extLst>
              </p:cNvPr>
              <p:cNvSpPr txBox="1"/>
              <p:nvPr/>
            </p:nvSpPr>
            <p:spPr>
              <a:xfrm>
                <a:off x="-4364341" y="1080489"/>
                <a:ext cx="616775" cy="200055"/>
              </a:xfrm>
              <a:prstGeom prst="rect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2/5/16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47D122-4033-FF42-94B7-C92036CB13CF}"/>
                  </a:ext>
                </a:extLst>
              </p:cNvPr>
              <p:cNvSpPr txBox="1"/>
              <p:nvPr/>
            </p:nvSpPr>
            <p:spPr>
              <a:xfrm>
                <a:off x="-4364341" y="799961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15/21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A62F24-C686-D549-88B1-C74377937141}"/>
                  </a:ext>
                </a:extLst>
              </p:cNvPr>
              <p:cNvSpPr txBox="1"/>
              <p:nvPr/>
            </p:nvSpPr>
            <p:spPr>
              <a:xfrm>
                <a:off x="-4364341" y="52937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2591C0-D6F1-CC40-AC39-9DBF243DB82F}"/>
                  </a:ext>
                </a:extLst>
              </p:cNvPr>
              <p:cNvSpPr txBox="1"/>
              <p:nvPr/>
            </p:nvSpPr>
            <p:spPr>
              <a:xfrm>
                <a:off x="-4364341" y="135234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3/6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F8798A-5864-9F4E-8EE6-C2691E63A6F3}"/>
                  </a:ext>
                </a:extLst>
              </p:cNvPr>
              <p:cNvSpPr txBox="1"/>
              <p:nvPr/>
            </p:nvSpPr>
            <p:spPr>
              <a:xfrm>
                <a:off x="-4364341" y="1624199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4/7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6FE22F-F292-AA40-8E1D-CD1981C1FB89}"/>
                  </a:ext>
                </a:extLst>
              </p:cNvPr>
              <p:cNvSpPr txBox="1"/>
              <p:nvPr/>
            </p:nvSpPr>
            <p:spPr>
              <a:xfrm>
                <a:off x="-4364341" y="190578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8/34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D9A6A4-CD03-A142-8955-E897C0748852}"/>
                  </a:ext>
                </a:extLst>
              </p:cNvPr>
              <p:cNvSpPr txBox="1"/>
              <p:nvPr/>
            </p:nvSpPr>
            <p:spPr>
              <a:xfrm>
                <a:off x="-4364341" y="2190560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9/35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41263C4-54CD-A844-BD98-F4524FB5D130}"/>
                  </a:ext>
                </a:extLst>
              </p:cNvPr>
              <p:cNvSpPr txBox="1"/>
              <p:nvPr/>
            </p:nvSpPr>
            <p:spPr>
              <a:xfrm>
                <a:off x="-4364341" y="247533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10/36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C192A8-127E-5447-9B10-56FDE3ADB6C1}"/>
                  </a:ext>
                </a:extLst>
              </p:cNvPr>
              <p:cNvSpPr txBox="1"/>
              <p:nvPr/>
            </p:nvSpPr>
            <p:spPr>
              <a:xfrm>
                <a:off x="-4364341" y="2760116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0/11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7A9FC3F-8F32-9A4E-B086-68ED873192B6}"/>
                  </a:ext>
                </a:extLst>
              </p:cNvPr>
              <p:cNvSpPr txBox="1"/>
              <p:nvPr/>
            </p:nvSpPr>
            <p:spPr>
              <a:xfrm>
                <a:off x="-4364341" y="304489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2A820D5-5BE6-8C46-847F-EF9CED74DE08}"/>
                  </a:ext>
                </a:extLst>
              </p:cNvPr>
              <p:cNvSpPr txBox="1"/>
              <p:nvPr/>
            </p:nvSpPr>
            <p:spPr>
              <a:xfrm>
                <a:off x="-4364341" y="3326767"/>
                <a:ext cx="616775" cy="20005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13/14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DBDC60E-2BAB-8747-B76E-565FA57E345B}"/>
                  </a:ext>
                </a:extLst>
              </p:cNvPr>
              <p:cNvSpPr txBox="1"/>
              <p:nvPr/>
            </p:nvSpPr>
            <p:spPr>
              <a:xfrm>
                <a:off x="-3641786" y="1624199"/>
                <a:ext cx="616775" cy="200055"/>
              </a:xfrm>
              <a:prstGeom prst="rect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2/5/16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28F458-B016-804C-A122-3D898E3C037F}"/>
                  </a:ext>
                </a:extLst>
              </p:cNvPr>
              <p:cNvSpPr txBox="1"/>
              <p:nvPr/>
            </p:nvSpPr>
            <p:spPr>
              <a:xfrm>
                <a:off x="-3641786" y="135234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15/21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613217-9F1D-C048-BB03-6ADAF6B0BD08}"/>
                  </a:ext>
                </a:extLst>
              </p:cNvPr>
              <p:cNvSpPr txBox="1"/>
              <p:nvPr/>
            </p:nvSpPr>
            <p:spPr>
              <a:xfrm>
                <a:off x="-3641786" y="1080489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277F9F6-D4B3-1D4D-BB3F-B1D996C95C19}"/>
                  </a:ext>
                </a:extLst>
              </p:cNvPr>
              <p:cNvSpPr txBox="1"/>
              <p:nvPr/>
            </p:nvSpPr>
            <p:spPr>
              <a:xfrm>
                <a:off x="-3641786" y="190578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3/6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2851340-15E3-0C45-A744-CD54D273B490}"/>
                  </a:ext>
                </a:extLst>
              </p:cNvPr>
              <p:cNvSpPr txBox="1"/>
              <p:nvPr/>
            </p:nvSpPr>
            <p:spPr>
              <a:xfrm>
                <a:off x="-3641786" y="2187365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4/7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C70BD1-58D6-4C44-93A2-A2EC66DB65C7}"/>
                  </a:ext>
                </a:extLst>
              </p:cNvPr>
              <p:cNvSpPr txBox="1"/>
              <p:nvPr/>
            </p:nvSpPr>
            <p:spPr>
              <a:xfrm>
                <a:off x="-3641786" y="246894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8/34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944F6F-0769-3847-B61E-023E4160ED20}"/>
                  </a:ext>
                </a:extLst>
              </p:cNvPr>
              <p:cNvSpPr txBox="1"/>
              <p:nvPr/>
            </p:nvSpPr>
            <p:spPr>
              <a:xfrm>
                <a:off x="-3641786" y="2753726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9/35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5E32376-A424-6C44-BCDA-FEA756980034}"/>
                  </a:ext>
                </a:extLst>
              </p:cNvPr>
              <p:cNvSpPr txBox="1"/>
              <p:nvPr/>
            </p:nvSpPr>
            <p:spPr>
              <a:xfrm>
                <a:off x="-3641786" y="303850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10/36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46E29EE-0CF2-E143-A67F-ED79C518A906}"/>
                  </a:ext>
                </a:extLst>
              </p:cNvPr>
              <p:cNvSpPr txBox="1"/>
              <p:nvPr/>
            </p:nvSpPr>
            <p:spPr>
              <a:xfrm>
                <a:off x="-3641786" y="332328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0/11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6BC2FE-7E89-B240-9EFB-A90E0FDEC03C}"/>
                  </a:ext>
                </a:extLst>
              </p:cNvPr>
              <p:cNvSpPr txBox="1"/>
              <p:nvPr/>
            </p:nvSpPr>
            <p:spPr>
              <a:xfrm>
                <a:off x="-3641786" y="3608060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12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B224AF-D868-6841-A1BA-696959FF9892}"/>
                  </a:ext>
                </a:extLst>
              </p:cNvPr>
              <p:cNvSpPr txBox="1"/>
              <p:nvPr/>
            </p:nvSpPr>
            <p:spPr>
              <a:xfrm>
                <a:off x="-3641786" y="3889933"/>
                <a:ext cx="616775" cy="20005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13/14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03A7234-AB15-1040-9B09-E514C20BABB8}"/>
                  </a:ext>
                </a:extLst>
              </p:cNvPr>
              <p:cNvSpPr txBox="1"/>
              <p:nvPr/>
            </p:nvSpPr>
            <p:spPr>
              <a:xfrm>
                <a:off x="-2919231" y="2187365"/>
                <a:ext cx="616775" cy="200055"/>
              </a:xfrm>
              <a:prstGeom prst="rect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2/5/16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7B68D5A-C92F-7543-BC84-727AEF8CE645}"/>
                  </a:ext>
                </a:extLst>
              </p:cNvPr>
              <p:cNvSpPr txBox="1"/>
              <p:nvPr/>
            </p:nvSpPr>
            <p:spPr>
              <a:xfrm>
                <a:off x="-2919231" y="190578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15/21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FA4F7F-5071-F742-AE26-2BDA1BF6CD98}"/>
                  </a:ext>
                </a:extLst>
              </p:cNvPr>
              <p:cNvSpPr txBox="1"/>
              <p:nvPr/>
            </p:nvSpPr>
            <p:spPr>
              <a:xfrm>
                <a:off x="-2919231" y="1624199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6D69EB-0DEE-EC47-ACC3-42E9D97A7B2C}"/>
                  </a:ext>
                </a:extLst>
              </p:cNvPr>
              <p:cNvSpPr txBox="1"/>
              <p:nvPr/>
            </p:nvSpPr>
            <p:spPr>
              <a:xfrm>
                <a:off x="-2919231" y="246894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3/6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AEB36C5-4E84-0D4F-9CA1-93F71BDF7109}"/>
                  </a:ext>
                </a:extLst>
              </p:cNvPr>
              <p:cNvSpPr txBox="1"/>
              <p:nvPr/>
            </p:nvSpPr>
            <p:spPr>
              <a:xfrm>
                <a:off x="-2919231" y="2750531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4/7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21AEB1C-5D41-D645-8605-6A75020E352C}"/>
                  </a:ext>
                </a:extLst>
              </p:cNvPr>
              <p:cNvSpPr txBox="1"/>
              <p:nvPr/>
            </p:nvSpPr>
            <p:spPr>
              <a:xfrm>
                <a:off x="-2919231" y="303211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8/34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9F9E32A-3D19-DA45-A306-F599C2E33C63}"/>
                  </a:ext>
                </a:extLst>
              </p:cNvPr>
              <p:cNvSpPr txBox="1"/>
              <p:nvPr/>
            </p:nvSpPr>
            <p:spPr>
              <a:xfrm>
                <a:off x="-2919231" y="331689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9/35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21DB66-8A25-C949-B787-E47234BE1331}"/>
                  </a:ext>
                </a:extLst>
              </p:cNvPr>
              <p:cNvSpPr txBox="1"/>
              <p:nvPr/>
            </p:nvSpPr>
            <p:spPr>
              <a:xfrm>
                <a:off x="-2919231" y="3601670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10/36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FD61A7F-0A18-CC49-A88D-152A3DB66C5F}"/>
                  </a:ext>
                </a:extLst>
              </p:cNvPr>
              <p:cNvSpPr txBox="1"/>
              <p:nvPr/>
            </p:nvSpPr>
            <p:spPr>
              <a:xfrm>
                <a:off x="-2919231" y="388644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0/11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EB332EA-70BA-ED4A-AB5A-379545166F37}"/>
                  </a:ext>
                </a:extLst>
              </p:cNvPr>
              <p:cNvSpPr txBox="1"/>
              <p:nvPr/>
            </p:nvSpPr>
            <p:spPr>
              <a:xfrm>
                <a:off x="-2919231" y="4171226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12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09EE301-3366-4B4D-BEAD-81E808F176FC}"/>
                  </a:ext>
                </a:extLst>
              </p:cNvPr>
              <p:cNvSpPr txBox="1"/>
              <p:nvPr/>
            </p:nvSpPr>
            <p:spPr>
              <a:xfrm>
                <a:off x="-2919231" y="4453099"/>
                <a:ext cx="616775" cy="20005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13/14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D79184E-BDD4-314F-819D-F42709FBC4DA}"/>
                  </a:ext>
                </a:extLst>
              </p:cNvPr>
              <p:cNvSpPr txBox="1"/>
              <p:nvPr/>
            </p:nvSpPr>
            <p:spPr>
              <a:xfrm>
                <a:off x="-2196676" y="2750531"/>
                <a:ext cx="616775" cy="200055"/>
              </a:xfrm>
              <a:prstGeom prst="rect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2/5/16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343B4F0-6C8A-0C43-AB14-6782BE5CF39D}"/>
                  </a:ext>
                </a:extLst>
              </p:cNvPr>
              <p:cNvSpPr txBox="1"/>
              <p:nvPr/>
            </p:nvSpPr>
            <p:spPr>
              <a:xfrm>
                <a:off x="-2196676" y="246894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15/21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512402B-BA98-504E-B073-634FD1D2377D}"/>
                  </a:ext>
                </a:extLst>
              </p:cNvPr>
              <p:cNvSpPr txBox="1"/>
              <p:nvPr/>
            </p:nvSpPr>
            <p:spPr>
              <a:xfrm>
                <a:off x="-2196676" y="2187365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AF3158-9340-FA4C-9435-87AF56C06248}"/>
                  </a:ext>
                </a:extLst>
              </p:cNvPr>
              <p:cNvSpPr txBox="1"/>
              <p:nvPr/>
            </p:nvSpPr>
            <p:spPr>
              <a:xfrm>
                <a:off x="-2196676" y="303211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3/6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C3D8E6D-DCBF-B84D-9C31-6ECB4A87ECCA}"/>
                  </a:ext>
                </a:extLst>
              </p:cNvPr>
              <p:cNvSpPr txBox="1"/>
              <p:nvPr/>
            </p:nvSpPr>
            <p:spPr>
              <a:xfrm>
                <a:off x="-2196676" y="3313697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4/7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85C61F-E521-2746-9646-B7C0E663CE06}"/>
                  </a:ext>
                </a:extLst>
              </p:cNvPr>
              <p:cNvSpPr txBox="1"/>
              <p:nvPr/>
            </p:nvSpPr>
            <p:spPr>
              <a:xfrm>
                <a:off x="-2196676" y="3595280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8/34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3F964CE-3234-144E-AEC9-98A2236F5A30}"/>
                  </a:ext>
                </a:extLst>
              </p:cNvPr>
              <p:cNvSpPr txBox="1"/>
              <p:nvPr/>
            </p:nvSpPr>
            <p:spPr>
              <a:xfrm>
                <a:off x="-2196676" y="388005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9/35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A5D425-A4BE-2B48-AF9F-A50EE4D96595}"/>
                  </a:ext>
                </a:extLst>
              </p:cNvPr>
              <p:cNvSpPr txBox="1"/>
              <p:nvPr/>
            </p:nvSpPr>
            <p:spPr>
              <a:xfrm>
                <a:off x="-2196676" y="4164836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10/36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9CF00FF-918E-A24C-996E-FFFD094686B8}"/>
                  </a:ext>
                </a:extLst>
              </p:cNvPr>
              <p:cNvSpPr txBox="1"/>
              <p:nvPr/>
            </p:nvSpPr>
            <p:spPr>
              <a:xfrm>
                <a:off x="-2196676" y="444961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0/11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30A8D7B-ABF5-B545-892B-69F1FF9AB101}"/>
                  </a:ext>
                </a:extLst>
              </p:cNvPr>
              <p:cNvSpPr txBox="1"/>
              <p:nvPr/>
            </p:nvSpPr>
            <p:spPr>
              <a:xfrm>
                <a:off x="-2196676" y="473439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12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41924B0-97AA-0A4C-9834-4DC19EE02079}"/>
                  </a:ext>
                </a:extLst>
              </p:cNvPr>
              <p:cNvSpPr txBox="1"/>
              <p:nvPr/>
            </p:nvSpPr>
            <p:spPr>
              <a:xfrm>
                <a:off x="-2196676" y="5016265"/>
                <a:ext cx="616775" cy="20005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13/14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77E77C4-C19F-BA44-B95A-85625B4127B9}"/>
                  </a:ext>
                </a:extLst>
              </p:cNvPr>
              <p:cNvSpPr txBox="1"/>
              <p:nvPr/>
            </p:nvSpPr>
            <p:spPr>
              <a:xfrm>
                <a:off x="-1474121" y="3318221"/>
                <a:ext cx="616775" cy="200055"/>
              </a:xfrm>
              <a:prstGeom prst="rect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2/5/16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46E6B7E-2CB8-8A42-8DE6-C52B2C541BD3}"/>
                  </a:ext>
                </a:extLst>
              </p:cNvPr>
              <p:cNvSpPr txBox="1"/>
              <p:nvPr/>
            </p:nvSpPr>
            <p:spPr>
              <a:xfrm>
                <a:off x="-1474121" y="303663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15/21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40EF0BB-A60A-EE47-802B-901327CEF041}"/>
                  </a:ext>
                </a:extLst>
              </p:cNvPr>
              <p:cNvSpPr txBox="1"/>
              <p:nvPr/>
            </p:nvSpPr>
            <p:spPr>
              <a:xfrm>
                <a:off x="-1474121" y="2755055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D6F5BBB-EE83-2A42-B290-98B6B95AE9B8}"/>
                  </a:ext>
                </a:extLst>
              </p:cNvPr>
              <p:cNvSpPr txBox="1"/>
              <p:nvPr/>
            </p:nvSpPr>
            <p:spPr>
              <a:xfrm>
                <a:off x="-1474121" y="359980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3/6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2448023-A6DC-EA4C-B81B-FD626D52CDD0}"/>
                  </a:ext>
                </a:extLst>
              </p:cNvPr>
              <p:cNvSpPr txBox="1"/>
              <p:nvPr/>
            </p:nvSpPr>
            <p:spPr>
              <a:xfrm>
                <a:off x="-1474121" y="3881387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4/7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3A818E2-4F33-7540-ADE4-05E7DAB9B68B}"/>
                  </a:ext>
                </a:extLst>
              </p:cNvPr>
              <p:cNvSpPr txBox="1"/>
              <p:nvPr/>
            </p:nvSpPr>
            <p:spPr>
              <a:xfrm>
                <a:off x="-1474121" y="4162970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8/34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AE589CD-128C-D74B-BB9E-6CFC3C967A76}"/>
                  </a:ext>
                </a:extLst>
              </p:cNvPr>
              <p:cNvSpPr txBox="1"/>
              <p:nvPr/>
            </p:nvSpPr>
            <p:spPr>
              <a:xfrm>
                <a:off x="-1474121" y="444774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9/35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D6ED787-F4CA-3D4A-BA1A-66071685D0FF}"/>
                  </a:ext>
                </a:extLst>
              </p:cNvPr>
              <p:cNvSpPr txBox="1"/>
              <p:nvPr/>
            </p:nvSpPr>
            <p:spPr>
              <a:xfrm>
                <a:off x="-1474121" y="4732526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10/36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9CA868C-8138-2246-8780-CBF00666BCEC}"/>
                  </a:ext>
                </a:extLst>
              </p:cNvPr>
              <p:cNvSpPr txBox="1"/>
              <p:nvPr/>
            </p:nvSpPr>
            <p:spPr>
              <a:xfrm>
                <a:off x="-1474121" y="501730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0/11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F88B76A-33E9-C24B-AE36-1728EF37A349}"/>
                  </a:ext>
                </a:extLst>
              </p:cNvPr>
              <p:cNvSpPr txBox="1"/>
              <p:nvPr/>
            </p:nvSpPr>
            <p:spPr>
              <a:xfrm>
                <a:off x="-1474121" y="530208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12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B4D9576-3FCA-254E-9F1A-735B131400A7}"/>
                  </a:ext>
                </a:extLst>
              </p:cNvPr>
              <p:cNvSpPr txBox="1"/>
              <p:nvPr/>
            </p:nvSpPr>
            <p:spPr>
              <a:xfrm>
                <a:off x="-1474121" y="5583955"/>
                <a:ext cx="616775" cy="200055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13/14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90FA690-E586-424C-B833-921CE01C96D9}"/>
                  </a:ext>
                </a:extLst>
              </p:cNvPr>
              <p:cNvSpPr txBox="1"/>
              <p:nvPr/>
            </p:nvSpPr>
            <p:spPr>
              <a:xfrm>
                <a:off x="-751566" y="3884237"/>
                <a:ext cx="616775" cy="200055"/>
              </a:xfrm>
              <a:prstGeom prst="rect">
                <a:avLst/>
              </a:prstGeom>
              <a:ln w="1905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2/5/16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6C62A4E-65FE-9247-BAB1-83C37C4DAF02}"/>
                  </a:ext>
                </a:extLst>
              </p:cNvPr>
              <p:cNvSpPr txBox="1"/>
              <p:nvPr/>
            </p:nvSpPr>
            <p:spPr>
              <a:xfrm>
                <a:off x="-751566" y="360265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15/21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65C7D91-7CB6-FE4F-A4DA-C12E8352A2DC}"/>
                  </a:ext>
                </a:extLst>
              </p:cNvPr>
              <p:cNvSpPr txBox="1"/>
              <p:nvPr/>
            </p:nvSpPr>
            <p:spPr>
              <a:xfrm>
                <a:off x="-751566" y="3321071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6F64926-E0D5-4D45-851A-6906B42C4E13}"/>
                  </a:ext>
                </a:extLst>
              </p:cNvPr>
              <p:cNvSpPr txBox="1"/>
              <p:nvPr/>
            </p:nvSpPr>
            <p:spPr>
              <a:xfrm>
                <a:off x="-751566" y="4165820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3/6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8985D9A-E2E7-6D4B-84FE-22B92CBD816B}"/>
                  </a:ext>
                </a:extLst>
              </p:cNvPr>
              <p:cNvSpPr txBox="1"/>
              <p:nvPr/>
            </p:nvSpPr>
            <p:spPr>
              <a:xfrm>
                <a:off x="-751566" y="4447403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4/7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472A7B8-14BA-8842-8D47-6B89B8008D93}"/>
                  </a:ext>
                </a:extLst>
              </p:cNvPr>
              <p:cNvSpPr txBox="1"/>
              <p:nvPr/>
            </p:nvSpPr>
            <p:spPr>
              <a:xfrm>
                <a:off x="-751566" y="4728986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8/34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6010C9A-2BAA-A141-B24A-54E763FA9BA9}"/>
                  </a:ext>
                </a:extLst>
              </p:cNvPr>
              <p:cNvSpPr txBox="1"/>
              <p:nvPr/>
            </p:nvSpPr>
            <p:spPr>
              <a:xfrm>
                <a:off x="-751566" y="5013764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9/35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7B2AC40-ADCA-CD4C-9025-B0FFFC99C69A}"/>
                  </a:ext>
                </a:extLst>
              </p:cNvPr>
              <p:cNvSpPr txBox="1"/>
              <p:nvPr/>
            </p:nvSpPr>
            <p:spPr>
              <a:xfrm>
                <a:off x="-751566" y="5298542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10/36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30C12CA-1A14-4E4A-9A2C-3930D1A21676}"/>
                  </a:ext>
                </a:extLst>
              </p:cNvPr>
              <p:cNvSpPr txBox="1"/>
              <p:nvPr/>
            </p:nvSpPr>
            <p:spPr>
              <a:xfrm>
                <a:off x="-751566" y="5583320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0/11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50E465D-1EB7-EF4F-AB78-D27CEF0911B8}"/>
                  </a:ext>
                </a:extLst>
              </p:cNvPr>
              <p:cNvSpPr txBox="1"/>
              <p:nvPr/>
            </p:nvSpPr>
            <p:spPr>
              <a:xfrm>
                <a:off x="-751566" y="5868098"/>
                <a:ext cx="616775" cy="200055"/>
              </a:xfrm>
              <a:prstGeom prst="rect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12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9F891C8-AF3B-BE4D-8656-2A3A03DF6A17}"/>
                  </a:ext>
                </a:extLst>
              </p:cNvPr>
              <p:cNvSpPr txBox="1"/>
              <p:nvPr/>
            </p:nvSpPr>
            <p:spPr>
              <a:xfrm>
                <a:off x="-751566" y="6149971"/>
                <a:ext cx="616775" cy="200055"/>
              </a:xfrm>
              <a:prstGeom prst="rect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latin typeface="Times" pitchFamily="2" charset="0"/>
                  </a:rPr>
                  <a:t>13/14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6939CBA-09ED-F640-B8A3-FD6F706A222A}"/>
                  </a:ext>
                </a:extLst>
              </p:cNvPr>
              <p:cNvCxnSpPr/>
              <p:nvPr/>
            </p:nvCxnSpPr>
            <p:spPr>
              <a:xfrm>
                <a:off x="-5399567" y="3007801"/>
                <a:ext cx="571789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FD70ABD-DD55-F046-B812-8081C52878C0}"/>
                  </a:ext>
                </a:extLst>
              </p:cNvPr>
              <p:cNvCxnSpPr/>
              <p:nvPr/>
            </p:nvCxnSpPr>
            <p:spPr>
              <a:xfrm>
                <a:off x="-5387993" y="3574961"/>
                <a:ext cx="571789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5668796-9950-FE4E-8D36-4F809BD4F785}"/>
                </a:ext>
              </a:extLst>
            </p:cNvPr>
            <p:cNvSpPr/>
            <p:nvPr/>
          </p:nvSpPr>
          <p:spPr>
            <a:xfrm>
              <a:off x="-1961874" y="2922551"/>
              <a:ext cx="816346" cy="388107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3ED53D3C-5B1A-C440-8C05-0813D4D61528}"/>
                </a:ext>
              </a:extLst>
            </p:cNvPr>
            <p:cNvSpPr/>
            <p:nvPr/>
          </p:nvSpPr>
          <p:spPr>
            <a:xfrm>
              <a:off x="-2238770" y="1879387"/>
              <a:ext cx="977343" cy="655079"/>
            </a:xfrm>
            <a:prstGeom prst="roundRect">
              <a:avLst>
                <a:gd name="adj" fmla="val 1384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Predicate=0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-&gt; NOOP</a:t>
              </a:r>
            </a:p>
          </p:txBody>
        </p:sp>
        <p:cxnSp>
          <p:nvCxnSpPr>
            <p:cNvPr id="115" name="Curved Connector 114">
              <a:extLst>
                <a:ext uri="{FF2B5EF4-FFF2-40B4-BE49-F238E27FC236}">
                  <a16:creationId xmlns:a16="http://schemas.microsoft.com/office/drawing/2014/main" id="{FC9575BA-81AC-7C4C-B15E-08DE44A6064C}"/>
                </a:ext>
              </a:extLst>
            </p:cNvPr>
            <p:cNvCxnSpPr>
              <a:stCxn id="113" idx="2"/>
              <a:endCxn id="111" idx="0"/>
            </p:cNvCxnSpPr>
            <p:nvPr/>
          </p:nvCxnSpPr>
          <p:spPr>
            <a:xfrm rot="16200000" flipH="1">
              <a:off x="-1845942" y="2630309"/>
              <a:ext cx="388085" cy="196397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D450AE0-0131-B147-8F51-307430CA4562}"/>
                </a:ext>
              </a:extLst>
            </p:cNvPr>
            <p:cNvSpPr/>
            <p:nvPr/>
          </p:nvSpPr>
          <p:spPr>
            <a:xfrm>
              <a:off x="-1258490" y="3555597"/>
              <a:ext cx="816346" cy="388107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9BB6F68F-1796-ED4B-8509-2ED4FE872201}"/>
                </a:ext>
              </a:extLst>
            </p:cNvPr>
            <p:cNvSpPr/>
            <p:nvPr/>
          </p:nvSpPr>
          <p:spPr>
            <a:xfrm>
              <a:off x="-854314" y="2476423"/>
              <a:ext cx="977343" cy="655079"/>
            </a:xfrm>
            <a:prstGeom prst="roundRect">
              <a:avLst>
                <a:gd name="adj" fmla="val 13844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Predicate=1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-&gt; Execute</a:t>
              </a:r>
            </a:p>
          </p:txBody>
        </p:sp>
        <p:cxnSp>
          <p:nvCxnSpPr>
            <p:cNvPr id="121" name="Curved Connector 120">
              <a:extLst>
                <a:ext uri="{FF2B5EF4-FFF2-40B4-BE49-F238E27FC236}">
                  <a16:creationId xmlns:a16="http://schemas.microsoft.com/office/drawing/2014/main" id="{01C811F3-EF9B-EC42-A52D-AF2740A8B509}"/>
                </a:ext>
              </a:extLst>
            </p:cNvPr>
            <p:cNvCxnSpPr>
              <a:stCxn id="119" idx="2"/>
              <a:endCxn id="117" idx="0"/>
            </p:cNvCxnSpPr>
            <p:nvPr/>
          </p:nvCxnSpPr>
          <p:spPr>
            <a:xfrm rot="5400000">
              <a:off x="-820026" y="3101212"/>
              <a:ext cx="424095" cy="484675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68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C8B1-8D9C-D84A-829C-382171DA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COMSAT – Epilog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0DCE1-EDAF-784B-8771-6FCAA3851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39530" cy="406854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number of stages scheduled before control node equals the number of exceeded iterations as CGRA exits loop</a:t>
            </a:r>
          </a:p>
          <a:p>
            <a:r>
              <a:rPr lang="en-US" dirty="0"/>
              <a:t>The exceeded iteration can be partially removed in epilog stage</a:t>
            </a:r>
          </a:p>
          <a:p>
            <a:r>
              <a:rPr lang="en-US" dirty="0"/>
              <a:t>Under an assumption: control node scheduled before </a:t>
            </a:r>
            <a:r>
              <a:rPr lang="en-US" dirty="0" err="1"/>
              <a:t>liveout</a:t>
            </a:r>
            <a:r>
              <a:rPr lang="en-US" dirty="0"/>
              <a:t> nodes in an iteration’s schedule</a:t>
            </a:r>
          </a:p>
        </p:txBody>
      </p:sp>
      <p:pic>
        <p:nvPicPr>
          <p:cNvPr id="5" name="Picture 4" descr="Chart, schematic&#10;&#10;Description automatically generated">
            <a:extLst>
              <a:ext uri="{FF2B5EF4-FFF2-40B4-BE49-F238E27FC236}">
                <a16:creationId xmlns:a16="http://schemas.microsoft.com/office/drawing/2014/main" id="{CCAFE21C-0C8A-5A49-B9AC-D89B3282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592" y="1690688"/>
            <a:ext cx="5616133" cy="468246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AB8617A-6B9C-AD4A-9643-6EDE48BE9FAA}"/>
              </a:ext>
            </a:extLst>
          </p:cNvPr>
          <p:cNvSpPr/>
          <p:nvPr/>
        </p:nvSpPr>
        <p:spPr>
          <a:xfrm>
            <a:off x="5307724" y="2427890"/>
            <a:ext cx="788276" cy="4519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Control node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4A3AF6-A9D9-FE42-825D-F72772C4A0C1}"/>
              </a:ext>
            </a:extLst>
          </p:cNvPr>
          <p:cNvSpPr/>
          <p:nvPr/>
        </p:nvSpPr>
        <p:spPr>
          <a:xfrm>
            <a:off x="7629666" y="3413235"/>
            <a:ext cx="788276" cy="4519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Liveout</a:t>
            </a:r>
            <a:r>
              <a:rPr lang="en-US" sz="900" dirty="0"/>
              <a:t> node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3671C3-8A58-084B-9906-B8CAFDF74447}"/>
              </a:ext>
            </a:extLst>
          </p:cNvPr>
          <p:cNvCxnSpPr>
            <a:stCxn id="7" idx="6"/>
          </p:cNvCxnSpPr>
          <p:nvPr/>
        </p:nvCxnSpPr>
        <p:spPr>
          <a:xfrm flipV="1">
            <a:off x="6096000" y="2333297"/>
            <a:ext cx="630621" cy="32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6C033C-13C1-E844-8593-90EA64FAE8B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252138" y="3639208"/>
            <a:ext cx="377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0880F-51E5-5B4E-8A21-4BD92CD6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3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D6DF-F04E-EE45-A265-83E06E1F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37510"/>
          </a:xfrm>
        </p:spPr>
        <p:txBody>
          <a:bodyPr/>
          <a:lstStyle/>
          <a:p>
            <a:r>
              <a:rPr lang="en-US" dirty="0"/>
              <a:t>Algorithm for Epilog Adjustment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1AFDE-54E8-CF49-B03D-05ED32E9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7" y="1982062"/>
            <a:ext cx="4512347" cy="343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2D384F-5C5C-4B46-A0EF-2D20EF605E98}"/>
              </a:ext>
            </a:extLst>
          </p:cNvPr>
          <p:cNvSpPr txBox="1"/>
          <p:nvPr/>
        </p:nvSpPr>
        <p:spPr>
          <a:xfrm>
            <a:off x="6437593" y="170503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F7517-9AE2-F24B-BE8C-A3E9033AE5D3}"/>
              </a:ext>
            </a:extLst>
          </p:cNvPr>
          <p:cNvSpPr txBox="1"/>
          <p:nvPr/>
        </p:nvSpPr>
        <p:spPr>
          <a:xfrm>
            <a:off x="6437593" y="149523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2DB1B-4631-0742-BDCB-78A20AB54D63}"/>
              </a:ext>
            </a:extLst>
          </p:cNvPr>
          <p:cNvSpPr txBox="1"/>
          <p:nvPr/>
        </p:nvSpPr>
        <p:spPr>
          <a:xfrm>
            <a:off x="6437593" y="128543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882D6-A6ED-A249-842C-B97C8A6F3D27}"/>
              </a:ext>
            </a:extLst>
          </p:cNvPr>
          <p:cNvSpPr txBox="1"/>
          <p:nvPr/>
        </p:nvSpPr>
        <p:spPr>
          <a:xfrm>
            <a:off x="6437593" y="1915143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494CB-A4C3-544C-919D-E8B387912FDD}"/>
              </a:ext>
            </a:extLst>
          </p:cNvPr>
          <p:cNvSpPr txBox="1"/>
          <p:nvPr/>
        </p:nvSpPr>
        <p:spPr>
          <a:xfrm>
            <a:off x="6437593" y="213069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9963B-E62C-D841-AFEC-C042508E59ED}"/>
              </a:ext>
            </a:extLst>
          </p:cNvPr>
          <p:cNvSpPr txBox="1"/>
          <p:nvPr/>
        </p:nvSpPr>
        <p:spPr>
          <a:xfrm>
            <a:off x="6437593" y="234625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917EB-A86C-4A48-9994-42B0A37AA44C}"/>
              </a:ext>
            </a:extLst>
          </p:cNvPr>
          <p:cNvSpPr txBox="1"/>
          <p:nvPr/>
        </p:nvSpPr>
        <p:spPr>
          <a:xfrm>
            <a:off x="6437593" y="256180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1458F-2AAE-4247-BEBF-A697D75A298C}"/>
              </a:ext>
            </a:extLst>
          </p:cNvPr>
          <p:cNvSpPr txBox="1"/>
          <p:nvPr/>
        </p:nvSpPr>
        <p:spPr>
          <a:xfrm>
            <a:off x="6437593" y="27773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CAFEF-18A8-744D-838A-8687E70AC662}"/>
              </a:ext>
            </a:extLst>
          </p:cNvPr>
          <p:cNvSpPr txBox="1"/>
          <p:nvPr/>
        </p:nvSpPr>
        <p:spPr>
          <a:xfrm>
            <a:off x="6437593" y="299291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DAA70-C2AA-AE4E-B5D2-1DBF148BD9FB}"/>
              </a:ext>
            </a:extLst>
          </p:cNvPr>
          <p:cNvSpPr txBox="1"/>
          <p:nvPr/>
        </p:nvSpPr>
        <p:spPr>
          <a:xfrm>
            <a:off x="6437593" y="320846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75A1E-0623-2C42-AE19-764F58BAF756}"/>
              </a:ext>
            </a:extLst>
          </p:cNvPr>
          <p:cNvSpPr txBox="1"/>
          <p:nvPr/>
        </p:nvSpPr>
        <p:spPr>
          <a:xfrm>
            <a:off x="6437593" y="3434744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07F65C-7DA9-2842-BE71-6D2AD08A42DC}"/>
              </a:ext>
            </a:extLst>
          </p:cNvPr>
          <p:cNvSpPr txBox="1"/>
          <p:nvPr/>
        </p:nvSpPr>
        <p:spPr>
          <a:xfrm>
            <a:off x="6851250" y="213148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9BDB4F-AE78-0E42-A282-6F07BDECD56E}"/>
              </a:ext>
            </a:extLst>
          </p:cNvPr>
          <p:cNvSpPr txBox="1"/>
          <p:nvPr/>
        </p:nvSpPr>
        <p:spPr>
          <a:xfrm>
            <a:off x="6851250" y="192169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BFFBA4-2E60-2F45-8891-BE1E85669F0D}"/>
              </a:ext>
            </a:extLst>
          </p:cNvPr>
          <p:cNvSpPr txBox="1"/>
          <p:nvPr/>
        </p:nvSpPr>
        <p:spPr>
          <a:xfrm>
            <a:off x="6851250" y="171189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0B304E-F618-A047-A020-48DC21033BDE}"/>
              </a:ext>
            </a:extLst>
          </p:cNvPr>
          <p:cNvSpPr txBox="1"/>
          <p:nvPr/>
        </p:nvSpPr>
        <p:spPr>
          <a:xfrm>
            <a:off x="6851250" y="2341598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CE15D6-305E-6941-ADC0-4DDC8F96F1AF}"/>
              </a:ext>
            </a:extLst>
          </p:cNvPr>
          <p:cNvSpPr txBox="1"/>
          <p:nvPr/>
        </p:nvSpPr>
        <p:spPr>
          <a:xfrm>
            <a:off x="6851250" y="255715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C73F50-862F-6744-8C1B-B00BDCC642BB}"/>
              </a:ext>
            </a:extLst>
          </p:cNvPr>
          <p:cNvSpPr txBox="1"/>
          <p:nvPr/>
        </p:nvSpPr>
        <p:spPr>
          <a:xfrm>
            <a:off x="6851250" y="277270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27BC01-927C-A140-AD32-25129F13F01B}"/>
              </a:ext>
            </a:extLst>
          </p:cNvPr>
          <p:cNvSpPr txBox="1"/>
          <p:nvPr/>
        </p:nvSpPr>
        <p:spPr>
          <a:xfrm>
            <a:off x="6851250" y="298826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0C938-22F7-DA4D-86CF-A2D1A8D23881}"/>
              </a:ext>
            </a:extLst>
          </p:cNvPr>
          <p:cNvSpPr txBox="1"/>
          <p:nvPr/>
        </p:nvSpPr>
        <p:spPr>
          <a:xfrm>
            <a:off x="6851250" y="320381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8AE1CE-253D-9344-8AEB-7A734DD11E14}"/>
              </a:ext>
            </a:extLst>
          </p:cNvPr>
          <p:cNvSpPr txBox="1"/>
          <p:nvPr/>
        </p:nvSpPr>
        <p:spPr>
          <a:xfrm>
            <a:off x="6851250" y="341936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E5CABF-0971-334B-966C-BDC324C70C82}"/>
              </a:ext>
            </a:extLst>
          </p:cNvPr>
          <p:cNvSpPr txBox="1"/>
          <p:nvPr/>
        </p:nvSpPr>
        <p:spPr>
          <a:xfrm>
            <a:off x="6851250" y="363492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F05968-B8FA-864A-8992-6BDB32CEDC00}"/>
              </a:ext>
            </a:extLst>
          </p:cNvPr>
          <p:cNvSpPr txBox="1"/>
          <p:nvPr/>
        </p:nvSpPr>
        <p:spPr>
          <a:xfrm>
            <a:off x="6851250" y="3861199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01CC6C-D90A-C74C-87F4-36B46105E880}"/>
              </a:ext>
            </a:extLst>
          </p:cNvPr>
          <p:cNvSpPr txBox="1"/>
          <p:nvPr/>
        </p:nvSpPr>
        <p:spPr>
          <a:xfrm>
            <a:off x="7264907" y="255029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7A65E5-859A-7041-AE78-83C98D93D5B2}"/>
              </a:ext>
            </a:extLst>
          </p:cNvPr>
          <p:cNvSpPr txBox="1"/>
          <p:nvPr/>
        </p:nvSpPr>
        <p:spPr>
          <a:xfrm>
            <a:off x="7264907" y="234049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B83D42-2146-E345-A639-485ED43703F1}"/>
              </a:ext>
            </a:extLst>
          </p:cNvPr>
          <p:cNvSpPr txBox="1"/>
          <p:nvPr/>
        </p:nvSpPr>
        <p:spPr>
          <a:xfrm>
            <a:off x="7264907" y="213069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904E44-02AB-194B-B6F9-5F6274A16BA0}"/>
              </a:ext>
            </a:extLst>
          </p:cNvPr>
          <p:cNvSpPr txBox="1"/>
          <p:nvPr/>
        </p:nvSpPr>
        <p:spPr>
          <a:xfrm>
            <a:off x="7264907" y="2760402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DA3AB3-30EC-884D-83D7-C367414365F3}"/>
              </a:ext>
            </a:extLst>
          </p:cNvPr>
          <p:cNvSpPr txBox="1"/>
          <p:nvPr/>
        </p:nvSpPr>
        <p:spPr>
          <a:xfrm>
            <a:off x="7264907" y="297595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1E1F8-6AD2-B647-AC6A-8219E137BD41}"/>
              </a:ext>
            </a:extLst>
          </p:cNvPr>
          <p:cNvSpPr txBox="1"/>
          <p:nvPr/>
        </p:nvSpPr>
        <p:spPr>
          <a:xfrm>
            <a:off x="7264907" y="319151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5EA953-4E8C-164C-8A7B-503CD9B7472D}"/>
              </a:ext>
            </a:extLst>
          </p:cNvPr>
          <p:cNvSpPr txBox="1"/>
          <p:nvPr/>
        </p:nvSpPr>
        <p:spPr>
          <a:xfrm>
            <a:off x="7264907" y="340706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61ED2B-251A-A842-BD40-AEB11ECFE7A8}"/>
              </a:ext>
            </a:extLst>
          </p:cNvPr>
          <p:cNvSpPr txBox="1"/>
          <p:nvPr/>
        </p:nvSpPr>
        <p:spPr>
          <a:xfrm>
            <a:off x="7264907" y="362261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28F115-8126-904C-9A54-39A81092B62C}"/>
              </a:ext>
            </a:extLst>
          </p:cNvPr>
          <p:cNvSpPr txBox="1"/>
          <p:nvPr/>
        </p:nvSpPr>
        <p:spPr>
          <a:xfrm>
            <a:off x="7264907" y="383817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E35646-F499-2B41-9E0D-183970DB846A}"/>
              </a:ext>
            </a:extLst>
          </p:cNvPr>
          <p:cNvSpPr txBox="1"/>
          <p:nvPr/>
        </p:nvSpPr>
        <p:spPr>
          <a:xfrm>
            <a:off x="7264907" y="405372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40469D-CE04-AE4F-9CD0-E41F9F0375DF}"/>
              </a:ext>
            </a:extLst>
          </p:cNvPr>
          <p:cNvSpPr txBox="1"/>
          <p:nvPr/>
        </p:nvSpPr>
        <p:spPr>
          <a:xfrm>
            <a:off x="7264907" y="4280003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4037EB-33E7-C443-A2DC-D68F2DD8E836}"/>
              </a:ext>
            </a:extLst>
          </p:cNvPr>
          <p:cNvSpPr txBox="1"/>
          <p:nvPr/>
        </p:nvSpPr>
        <p:spPr>
          <a:xfrm>
            <a:off x="7678564" y="297236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9B510-3895-B94F-A389-20085B529840}"/>
              </a:ext>
            </a:extLst>
          </p:cNvPr>
          <p:cNvSpPr txBox="1"/>
          <p:nvPr/>
        </p:nvSpPr>
        <p:spPr>
          <a:xfrm>
            <a:off x="7678564" y="276256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CF9813-4E93-D543-ACE8-D0DFFA911D67}"/>
              </a:ext>
            </a:extLst>
          </p:cNvPr>
          <p:cNvSpPr txBox="1"/>
          <p:nvPr/>
        </p:nvSpPr>
        <p:spPr>
          <a:xfrm>
            <a:off x="7678564" y="255276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81C31D-7FC6-884B-B6EF-305BC604ABAB}"/>
              </a:ext>
            </a:extLst>
          </p:cNvPr>
          <p:cNvSpPr txBox="1"/>
          <p:nvPr/>
        </p:nvSpPr>
        <p:spPr>
          <a:xfrm>
            <a:off x="7678564" y="3182472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3178F1-6D13-B84A-BAF9-5599DF687B72}"/>
              </a:ext>
            </a:extLst>
          </p:cNvPr>
          <p:cNvSpPr txBox="1"/>
          <p:nvPr/>
        </p:nvSpPr>
        <p:spPr>
          <a:xfrm>
            <a:off x="7678564" y="339802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294A53-9ADD-3D42-80CB-D1045517227D}"/>
              </a:ext>
            </a:extLst>
          </p:cNvPr>
          <p:cNvSpPr txBox="1"/>
          <p:nvPr/>
        </p:nvSpPr>
        <p:spPr>
          <a:xfrm>
            <a:off x="7678564" y="361358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658DB0-7BBA-AF4A-BB07-ED8A76F89FB8}"/>
              </a:ext>
            </a:extLst>
          </p:cNvPr>
          <p:cNvSpPr txBox="1"/>
          <p:nvPr/>
        </p:nvSpPr>
        <p:spPr>
          <a:xfrm>
            <a:off x="7678564" y="382913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F4079D-720D-484E-847E-4C7296DF205D}"/>
              </a:ext>
            </a:extLst>
          </p:cNvPr>
          <p:cNvSpPr txBox="1"/>
          <p:nvPr/>
        </p:nvSpPr>
        <p:spPr>
          <a:xfrm>
            <a:off x="7678564" y="404468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246119-2160-1445-8204-B7F3C236D541}"/>
              </a:ext>
            </a:extLst>
          </p:cNvPr>
          <p:cNvSpPr txBox="1"/>
          <p:nvPr/>
        </p:nvSpPr>
        <p:spPr>
          <a:xfrm>
            <a:off x="7678564" y="426024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08B29D-2428-104C-BEFE-07998D1E03F7}"/>
              </a:ext>
            </a:extLst>
          </p:cNvPr>
          <p:cNvSpPr txBox="1"/>
          <p:nvPr/>
        </p:nvSpPr>
        <p:spPr>
          <a:xfrm>
            <a:off x="7678564" y="447579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457C16-7667-024A-BF58-061F92224A6C}"/>
              </a:ext>
            </a:extLst>
          </p:cNvPr>
          <p:cNvSpPr txBox="1"/>
          <p:nvPr/>
        </p:nvSpPr>
        <p:spPr>
          <a:xfrm>
            <a:off x="7678564" y="4702073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31808E-87C2-E342-A2B4-4631E80D2812}"/>
              </a:ext>
            </a:extLst>
          </p:cNvPr>
          <p:cNvSpPr txBox="1"/>
          <p:nvPr/>
        </p:nvSpPr>
        <p:spPr>
          <a:xfrm>
            <a:off x="8100751" y="339195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4E199B-9D26-2343-ACF1-749D10F5D844}"/>
              </a:ext>
            </a:extLst>
          </p:cNvPr>
          <p:cNvSpPr txBox="1"/>
          <p:nvPr/>
        </p:nvSpPr>
        <p:spPr>
          <a:xfrm>
            <a:off x="8100751" y="318215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E7FE9A-7896-F94A-A993-4CF35E1523EE}"/>
              </a:ext>
            </a:extLst>
          </p:cNvPr>
          <p:cNvSpPr txBox="1"/>
          <p:nvPr/>
        </p:nvSpPr>
        <p:spPr>
          <a:xfrm>
            <a:off x="8100751" y="297236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4DE379-1F0E-FF4D-AF14-907023348489}"/>
              </a:ext>
            </a:extLst>
          </p:cNvPr>
          <p:cNvSpPr txBox="1"/>
          <p:nvPr/>
        </p:nvSpPr>
        <p:spPr>
          <a:xfrm>
            <a:off x="8100751" y="3602066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253C95-4421-6149-9FC8-9DD623DF944A}"/>
              </a:ext>
            </a:extLst>
          </p:cNvPr>
          <p:cNvSpPr txBox="1"/>
          <p:nvPr/>
        </p:nvSpPr>
        <p:spPr>
          <a:xfrm>
            <a:off x="8100751" y="381762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81879D-2745-1547-8D4C-585D6584F19D}"/>
              </a:ext>
            </a:extLst>
          </p:cNvPr>
          <p:cNvSpPr txBox="1"/>
          <p:nvPr/>
        </p:nvSpPr>
        <p:spPr>
          <a:xfrm>
            <a:off x="8100751" y="403317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CB50C7-CF67-2C47-AE05-496ACA9B8F72}"/>
              </a:ext>
            </a:extLst>
          </p:cNvPr>
          <p:cNvSpPr txBox="1"/>
          <p:nvPr/>
        </p:nvSpPr>
        <p:spPr>
          <a:xfrm>
            <a:off x="8100751" y="424872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FCB92B-0421-664F-A518-1C2FB1CE221A}"/>
              </a:ext>
            </a:extLst>
          </p:cNvPr>
          <p:cNvSpPr txBox="1"/>
          <p:nvPr/>
        </p:nvSpPr>
        <p:spPr>
          <a:xfrm>
            <a:off x="8100751" y="446428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63016D-4781-E04D-A2C1-21DD2B1E33D3}"/>
              </a:ext>
            </a:extLst>
          </p:cNvPr>
          <p:cNvSpPr txBox="1"/>
          <p:nvPr/>
        </p:nvSpPr>
        <p:spPr>
          <a:xfrm>
            <a:off x="8100751" y="467983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704C97-CE0A-DD4C-971E-9C5F22BF5798}"/>
              </a:ext>
            </a:extLst>
          </p:cNvPr>
          <p:cNvSpPr txBox="1"/>
          <p:nvPr/>
        </p:nvSpPr>
        <p:spPr>
          <a:xfrm>
            <a:off x="8100751" y="489539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A7BDA-7316-9B45-9E83-6A3B59B88A88}"/>
              </a:ext>
            </a:extLst>
          </p:cNvPr>
          <p:cNvSpPr txBox="1"/>
          <p:nvPr/>
        </p:nvSpPr>
        <p:spPr>
          <a:xfrm>
            <a:off x="8100751" y="5121667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9C73F2-A661-BE42-96CC-95C028CE676E}"/>
              </a:ext>
            </a:extLst>
          </p:cNvPr>
          <p:cNvSpPr txBox="1"/>
          <p:nvPr/>
        </p:nvSpPr>
        <p:spPr>
          <a:xfrm>
            <a:off x="8514408" y="381154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B2AF54-AE1C-6047-A38D-C8E23593CDE3}"/>
              </a:ext>
            </a:extLst>
          </p:cNvPr>
          <p:cNvSpPr txBox="1"/>
          <p:nvPr/>
        </p:nvSpPr>
        <p:spPr>
          <a:xfrm>
            <a:off x="8514408" y="360175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5BE860-F05F-2E48-B07C-35DEC102E70D}"/>
              </a:ext>
            </a:extLst>
          </p:cNvPr>
          <p:cNvSpPr txBox="1"/>
          <p:nvPr/>
        </p:nvSpPr>
        <p:spPr>
          <a:xfrm>
            <a:off x="8514408" y="339195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3399566-1DAE-B64C-9229-BC7BFA1BF59D}"/>
              </a:ext>
            </a:extLst>
          </p:cNvPr>
          <p:cNvSpPr txBox="1"/>
          <p:nvPr/>
        </p:nvSpPr>
        <p:spPr>
          <a:xfrm>
            <a:off x="8514408" y="4021660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05ED740-2FF4-C14E-B4DB-9D8696B41C5C}"/>
              </a:ext>
            </a:extLst>
          </p:cNvPr>
          <p:cNvSpPr txBox="1"/>
          <p:nvPr/>
        </p:nvSpPr>
        <p:spPr>
          <a:xfrm>
            <a:off x="8514408" y="423721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099C5D-8BB8-0946-AC55-BB7565E5A60C}"/>
              </a:ext>
            </a:extLst>
          </p:cNvPr>
          <p:cNvSpPr txBox="1"/>
          <p:nvPr/>
        </p:nvSpPr>
        <p:spPr>
          <a:xfrm>
            <a:off x="8514408" y="445276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C68CC7-5E19-5F47-8745-BE413CB53BA3}"/>
              </a:ext>
            </a:extLst>
          </p:cNvPr>
          <p:cNvSpPr txBox="1"/>
          <p:nvPr/>
        </p:nvSpPr>
        <p:spPr>
          <a:xfrm>
            <a:off x="8514408" y="466832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BF0C6E-4F6F-3F49-B800-11A2C36904D6}"/>
              </a:ext>
            </a:extLst>
          </p:cNvPr>
          <p:cNvSpPr txBox="1"/>
          <p:nvPr/>
        </p:nvSpPr>
        <p:spPr>
          <a:xfrm>
            <a:off x="8514408" y="488387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0E8C83-CEBA-2749-B393-712E09264D36}"/>
              </a:ext>
            </a:extLst>
          </p:cNvPr>
          <p:cNvSpPr txBox="1"/>
          <p:nvPr/>
        </p:nvSpPr>
        <p:spPr>
          <a:xfrm>
            <a:off x="8514408" y="509943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238560-CD92-2F4B-A431-771767DFE881}"/>
              </a:ext>
            </a:extLst>
          </p:cNvPr>
          <p:cNvSpPr txBox="1"/>
          <p:nvPr/>
        </p:nvSpPr>
        <p:spPr>
          <a:xfrm>
            <a:off x="8514408" y="531498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02003C-EF9A-704C-9F56-B5FA0DD6F386}"/>
              </a:ext>
            </a:extLst>
          </p:cNvPr>
          <p:cNvSpPr txBox="1"/>
          <p:nvPr/>
        </p:nvSpPr>
        <p:spPr>
          <a:xfrm>
            <a:off x="8514408" y="5541261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2A1BC9-8B6A-2C4A-82AD-128B9C481946}"/>
              </a:ext>
            </a:extLst>
          </p:cNvPr>
          <p:cNvSpPr txBox="1"/>
          <p:nvPr/>
        </p:nvSpPr>
        <p:spPr>
          <a:xfrm>
            <a:off x="8928065" y="422379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A35400-CF5B-304C-B448-37FAFA0D2E96}"/>
              </a:ext>
            </a:extLst>
          </p:cNvPr>
          <p:cNvSpPr txBox="1"/>
          <p:nvPr/>
        </p:nvSpPr>
        <p:spPr>
          <a:xfrm>
            <a:off x="8928065" y="401399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97F40B-0AE6-B742-8D2E-C8B9B92BFB21}"/>
              </a:ext>
            </a:extLst>
          </p:cNvPr>
          <p:cNvSpPr txBox="1"/>
          <p:nvPr/>
        </p:nvSpPr>
        <p:spPr>
          <a:xfrm>
            <a:off x="8928065" y="380419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CCD002-E699-234A-872E-72354F2EDB6B}"/>
              </a:ext>
            </a:extLst>
          </p:cNvPr>
          <p:cNvSpPr txBox="1"/>
          <p:nvPr/>
        </p:nvSpPr>
        <p:spPr>
          <a:xfrm>
            <a:off x="8928065" y="4433904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F08295-9F65-494E-AC4C-E519F62ED46C}"/>
              </a:ext>
            </a:extLst>
          </p:cNvPr>
          <p:cNvSpPr txBox="1"/>
          <p:nvPr/>
        </p:nvSpPr>
        <p:spPr>
          <a:xfrm>
            <a:off x="8928065" y="464945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A3EA48-4655-2147-9A73-39FC257FD4B5}"/>
              </a:ext>
            </a:extLst>
          </p:cNvPr>
          <p:cNvSpPr txBox="1"/>
          <p:nvPr/>
        </p:nvSpPr>
        <p:spPr>
          <a:xfrm>
            <a:off x="8928065" y="486501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5B4C2E0-A3BA-6D44-9851-C373B5C98B27}"/>
              </a:ext>
            </a:extLst>
          </p:cNvPr>
          <p:cNvSpPr txBox="1"/>
          <p:nvPr/>
        </p:nvSpPr>
        <p:spPr>
          <a:xfrm>
            <a:off x="8928065" y="508056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D2B9900-EBCE-984B-9D0E-06B204A7B802}"/>
              </a:ext>
            </a:extLst>
          </p:cNvPr>
          <p:cNvSpPr txBox="1"/>
          <p:nvPr/>
        </p:nvSpPr>
        <p:spPr>
          <a:xfrm>
            <a:off x="8928065" y="529612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3BD56E3-33B7-5C4A-891E-977A2EDF49B9}"/>
              </a:ext>
            </a:extLst>
          </p:cNvPr>
          <p:cNvSpPr txBox="1"/>
          <p:nvPr/>
        </p:nvSpPr>
        <p:spPr>
          <a:xfrm>
            <a:off x="8928065" y="551167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5C19872-42BF-B441-9F15-6BEDD49CD8E1}"/>
              </a:ext>
            </a:extLst>
          </p:cNvPr>
          <p:cNvSpPr txBox="1"/>
          <p:nvPr/>
        </p:nvSpPr>
        <p:spPr>
          <a:xfrm>
            <a:off x="8928065" y="572722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04CD99-83A3-7949-A61F-AC404DF06FB5}"/>
              </a:ext>
            </a:extLst>
          </p:cNvPr>
          <p:cNvSpPr txBox="1"/>
          <p:nvPr/>
        </p:nvSpPr>
        <p:spPr>
          <a:xfrm>
            <a:off x="8928065" y="5953505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3842A6C-6ADE-584D-B698-E61344F90496}"/>
              </a:ext>
            </a:extLst>
          </p:cNvPr>
          <p:cNvCxnSpPr/>
          <p:nvPr/>
        </p:nvCxnSpPr>
        <p:spPr>
          <a:xfrm>
            <a:off x="6165410" y="3598710"/>
            <a:ext cx="3585172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1D061F0-86A5-0146-AE8B-ACFF1E208C7F}"/>
              </a:ext>
            </a:extLst>
          </p:cNvPr>
          <p:cNvCxnSpPr/>
          <p:nvPr/>
        </p:nvCxnSpPr>
        <p:spPr>
          <a:xfrm>
            <a:off x="6183517" y="4006115"/>
            <a:ext cx="3585172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F5201-5387-1045-98F8-EEA97D2A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7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 descr="Chart, scatter chart&#10;&#10;Description automatically generated">
            <a:extLst>
              <a:ext uri="{FF2B5EF4-FFF2-40B4-BE49-F238E27FC236}">
                <a16:creationId xmlns:a16="http://schemas.microsoft.com/office/drawing/2014/main" id="{9711CDD5-50CC-C941-A907-F3D913C39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" t="-856" r="76502" b="8795"/>
          <a:stretch/>
        </p:blipFill>
        <p:spPr>
          <a:xfrm>
            <a:off x="159431" y="1107623"/>
            <a:ext cx="2500018" cy="4783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478AD9-1B3F-9744-8382-00E947C36CD9}"/>
              </a:ext>
            </a:extLst>
          </p:cNvPr>
          <p:cNvSpPr txBox="1"/>
          <p:nvPr/>
        </p:nvSpPr>
        <p:spPr>
          <a:xfrm>
            <a:off x="3549724" y="737007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B8AF6-F349-AB42-B500-1EDD9D7CB163}"/>
              </a:ext>
            </a:extLst>
          </p:cNvPr>
          <p:cNvSpPr txBox="1"/>
          <p:nvPr/>
        </p:nvSpPr>
        <p:spPr>
          <a:xfrm>
            <a:off x="3549724" y="466418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B6D2B-01E5-0147-8A86-98B7C4B5C25A}"/>
              </a:ext>
            </a:extLst>
          </p:cNvPr>
          <p:cNvSpPr txBox="1"/>
          <p:nvPr/>
        </p:nvSpPr>
        <p:spPr>
          <a:xfrm>
            <a:off x="3549724" y="20763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E9BFE-F9D7-174E-9B88-D72908E38C67}"/>
              </a:ext>
            </a:extLst>
          </p:cNvPr>
          <p:cNvSpPr txBox="1"/>
          <p:nvPr/>
        </p:nvSpPr>
        <p:spPr>
          <a:xfrm>
            <a:off x="3549724" y="1007596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C8ACB-747A-1840-BDEC-86A05E6C8CF5}"/>
              </a:ext>
            </a:extLst>
          </p:cNvPr>
          <p:cNvSpPr txBox="1"/>
          <p:nvPr/>
        </p:nvSpPr>
        <p:spPr>
          <a:xfrm>
            <a:off x="3549724" y="1288124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13FFE-1823-4B4B-8C28-D987300EBDA9}"/>
              </a:ext>
            </a:extLst>
          </p:cNvPr>
          <p:cNvSpPr txBox="1"/>
          <p:nvPr/>
        </p:nvSpPr>
        <p:spPr>
          <a:xfrm>
            <a:off x="3549724" y="155997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55EEA-F061-044C-A36D-7CEB052DF2B2}"/>
              </a:ext>
            </a:extLst>
          </p:cNvPr>
          <p:cNvSpPr txBox="1"/>
          <p:nvPr/>
        </p:nvSpPr>
        <p:spPr>
          <a:xfrm>
            <a:off x="3549724" y="183502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BA238-923C-C54C-997E-DD83BB4186C3}"/>
              </a:ext>
            </a:extLst>
          </p:cNvPr>
          <p:cNvSpPr txBox="1"/>
          <p:nvPr/>
        </p:nvSpPr>
        <p:spPr>
          <a:xfrm>
            <a:off x="3549724" y="211980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E21F0-B350-C445-9968-73C9A77EF809}"/>
              </a:ext>
            </a:extLst>
          </p:cNvPr>
          <p:cNvSpPr txBox="1"/>
          <p:nvPr/>
        </p:nvSpPr>
        <p:spPr>
          <a:xfrm>
            <a:off x="3549724" y="240458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65DA6-000B-2849-92EA-9D9CAF423741}"/>
              </a:ext>
            </a:extLst>
          </p:cNvPr>
          <p:cNvSpPr txBox="1"/>
          <p:nvPr/>
        </p:nvSpPr>
        <p:spPr>
          <a:xfrm>
            <a:off x="3549724" y="268936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B1D34-2DFA-6345-96DE-BD28BAD2E32C}"/>
              </a:ext>
            </a:extLst>
          </p:cNvPr>
          <p:cNvSpPr txBox="1"/>
          <p:nvPr/>
        </p:nvSpPr>
        <p:spPr>
          <a:xfrm>
            <a:off x="3549724" y="2971236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A40603-FF0B-254D-8D98-7D6F90DFDC3A}"/>
              </a:ext>
            </a:extLst>
          </p:cNvPr>
          <p:cNvSpPr txBox="1"/>
          <p:nvPr/>
        </p:nvSpPr>
        <p:spPr>
          <a:xfrm>
            <a:off x="4272279" y="1288124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25F98EB-6000-2F44-9993-CE245B9507A4}"/>
              </a:ext>
            </a:extLst>
          </p:cNvPr>
          <p:cNvSpPr txBox="1"/>
          <p:nvPr/>
        </p:nvSpPr>
        <p:spPr>
          <a:xfrm>
            <a:off x="4272279" y="1007596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320D68B-364D-C648-89A6-C457F9C90120}"/>
              </a:ext>
            </a:extLst>
          </p:cNvPr>
          <p:cNvSpPr txBox="1"/>
          <p:nvPr/>
        </p:nvSpPr>
        <p:spPr>
          <a:xfrm>
            <a:off x="4272279" y="73700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F785E10-18BC-9B4B-86E5-42E553340A25}"/>
              </a:ext>
            </a:extLst>
          </p:cNvPr>
          <p:cNvSpPr txBox="1"/>
          <p:nvPr/>
        </p:nvSpPr>
        <p:spPr>
          <a:xfrm>
            <a:off x="4272279" y="155997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72E1544-0F25-9349-A658-1D719AD268C0}"/>
              </a:ext>
            </a:extLst>
          </p:cNvPr>
          <p:cNvSpPr txBox="1"/>
          <p:nvPr/>
        </p:nvSpPr>
        <p:spPr>
          <a:xfrm>
            <a:off x="4272279" y="1831834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CAF7477-EB4D-9440-B057-242F5D1FE7FA}"/>
              </a:ext>
            </a:extLst>
          </p:cNvPr>
          <p:cNvSpPr txBox="1"/>
          <p:nvPr/>
        </p:nvSpPr>
        <p:spPr>
          <a:xfrm>
            <a:off x="4272279" y="21134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5740EA-30ED-C248-A1BA-905CB2BCEE6E}"/>
              </a:ext>
            </a:extLst>
          </p:cNvPr>
          <p:cNvSpPr txBox="1"/>
          <p:nvPr/>
        </p:nvSpPr>
        <p:spPr>
          <a:xfrm>
            <a:off x="4272279" y="239819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5E71D0E-1DB9-8342-AC6F-9EC14B557E4A}"/>
              </a:ext>
            </a:extLst>
          </p:cNvPr>
          <p:cNvSpPr txBox="1"/>
          <p:nvPr/>
        </p:nvSpPr>
        <p:spPr>
          <a:xfrm>
            <a:off x="4272279" y="268297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A0E405-B43C-5742-9476-274D85294E3F}"/>
              </a:ext>
            </a:extLst>
          </p:cNvPr>
          <p:cNvSpPr txBox="1"/>
          <p:nvPr/>
        </p:nvSpPr>
        <p:spPr>
          <a:xfrm>
            <a:off x="4272279" y="296775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E81E3-7BA1-9A4E-9AE9-9616B233D228}"/>
              </a:ext>
            </a:extLst>
          </p:cNvPr>
          <p:cNvSpPr txBox="1"/>
          <p:nvPr/>
        </p:nvSpPr>
        <p:spPr>
          <a:xfrm>
            <a:off x="4272279" y="325252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CD3F9A-B211-604F-BAE8-63A590E4E81C}"/>
              </a:ext>
            </a:extLst>
          </p:cNvPr>
          <p:cNvSpPr txBox="1"/>
          <p:nvPr/>
        </p:nvSpPr>
        <p:spPr>
          <a:xfrm>
            <a:off x="4272279" y="3534402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2D8C7C-E5BA-5B4A-95B6-E5824EA351A4}"/>
              </a:ext>
            </a:extLst>
          </p:cNvPr>
          <p:cNvSpPr txBox="1"/>
          <p:nvPr/>
        </p:nvSpPr>
        <p:spPr>
          <a:xfrm>
            <a:off x="4994834" y="1831834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FE748AD-C1E5-B14F-BEEC-501C3A9387C7}"/>
              </a:ext>
            </a:extLst>
          </p:cNvPr>
          <p:cNvSpPr txBox="1"/>
          <p:nvPr/>
        </p:nvSpPr>
        <p:spPr>
          <a:xfrm>
            <a:off x="4994834" y="155997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BFF7D78-7BFD-CD4A-834A-1E5B5F5E99A6}"/>
              </a:ext>
            </a:extLst>
          </p:cNvPr>
          <p:cNvSpPr txBox="1"/>
          <p:nvPr/>
        </p:nvSpPr>
        <p:spPr>
          <a:xfrm>
            <a:off x="4994834" y="1288124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B80B958-4271-F64D-9753-225FFD31F269}"/>
              </a:ext>
            </a:extLst>
          </p:cNvPr>
          <p:cNvSpPr txBox="1"/>
          <p:nvPr/>
        </p:nvSpPr>
        <p:spPr>
          <a:xfrm>
            <a:off x="4994834" y="21134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E8D0B12-3D1B-6B4D-A954-0AC913DC4242}"/>
              </a:ext>
            </a:extLst>
          </p:cNvPr>
          <p:cNvSpPr txBox="1"/>
          <p:nvPr/>
        </p:nvSpPr>
        <p:spPr>
          <a:xfrm>
            <a:off x="4994834" y="2395000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73C5A2-ECC5-0741-A32B-75CA04E8DCE1}"/>
              </a:ext>
            </a:extLst>
          </p:cNvPr>
          <p:cNvSpPr txBox="1"/>
          <p:nvPr/>
        </p:nvSpPr>
        <p:spPr>
          <a:xfrm>
            <a:off x="4994834" y="26765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49E326-BDB9-3641-805A-E8F9E1DA56C9}"/>
              </a:ext>
            </a:extLst>
          </p:cNvPr>
          <p:cNvSpPr txBox="1"/>
          <p:nvPr/>
        </p:nvSpPr>
        <p:spPr>
          <a:xfrm>
            <a:off x="4994834" y="296136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30A2D0A-52D2-6C48-A15E-D3BF12FA1180}"/>
              </a:ext>
            </a:extLst>
          </p:cNvPr>
          <p:cNvSpPr txBox="1"/>
          <p:nvPr/>
        </p:nvSpPr>
        <p:spPr>
          <a:xfrm>
            <a:off x="4994834" y="324613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4DE3BA4-C027-A943-80DD-E9F0E1F1F1C1}"/>
              </a:ext>
            </a:extLst>
          </p:cNvPr>
          <p:cNvSpPr txBox="1"/>
          <p:nvPr/>
        </p:nvSpPr>
        <p:spPr>
          <a:xfrm>
            <a:off x="4994834" y="35309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C138B72-645A-9942-82EF-A22A09543108}"/>
              </a:ext>
            </a:extLst>
          </p:cNvPr>
          <p:cNvSpPr txBox="1"/>
          <p:nvPr/>
        </p:nvSpPr>
        <p:spPr>
          <a:xfrm>
            <a:off x="4994834" y="381569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6C8D1D-E06A-3349-A1A5-D195136C1A67}"/>
              </a:ext>
            </a:extLst>
          </p:cNvPr>
          <p:cNvSpPr txBox="1"/>
          <p:nvPr/>
        </p:nvSpPr>
        <p:spPr>
          <a:xfrm>
            <a:off x="4994834" y="4097568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F265B1E-4E77-FD4A-8669-C7CDD3301B6C}"/>
              </a:ext>
            </a:extLst>
          </p:cNvPr>
          <p:cNvSpPr txBox="1"/>
          <p:nvPr/>
        </p:nvSpPr>
        <p:spPr>
          <a:xfrm>
            <a:off x="5717389" y="2395000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08339A2-F0AF-8847-A20C-233A08651CFF}"/>
              </a:ext>
            </a:extLst>
          </p:cNvPr>
          <p:cNvSpPr txBox="1"/>
          <p:nvPr/>
        </p:nvSpPr>
        <p:spPr>
          <a:xfrm>
            <a:off x="5717389" y="21134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4069EB-932F-6F4F-8461-8888D3CB4E13}"/>
              </a:ext>
            </a:extLst>
          </p:cNvPr>
          <p:cNvSpPr txBox="1"/>
          <p:nvPr/>
        </p:nvSpPr>
        <p:spPr>
          <a:xfrm>
            <a:off x="5717389" y="1831834"/>
            <a:ext cx="616775" cy="200055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FAD286B-6575-9049-901B-C53055EAF4DB}"/>
              </a:ext>
            </a:extLst>
          </p:cNvPr>
          <p:cNvSpPr txBox="1"/>
          <p:nvPr/>
        </p:nvSpPr>
        <p:spPr>
          <a:xfrm>
            <a:off x="5717389" y="26765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BB5B67F-5E15-7A42-AF1A-06C837E0004A}"/>
              </a:ext>
            </a:extLst>
          </p:cNvPr>
          <p:cNvSpPr txBox="1"/>
          <p:nvPr/>
        </p:nvSpPr>
        <p:spPr>
          <a:xfrm>
            <a:off x="5717389" y="2958166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D4F170B-6695-844C-B7F7-3FDBD2FC9B02}"/>
              </a:ext>
            </a:extLst>
          </p:cNvPr>
          <p:cNvSpPr txBox="1"/>
          <p:nvPr/>
        </p:nvSpPr>
        <p:spPr>
          <a:xfrm>
            <a:off x="5717389" y="323974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BB2A5FE-480E-7C48-9F18-7F3BC98ACE8C}"/>
              </a:ext>
            </a:extLst>
          </p:cNvPr>
          <p:cNvSpPr txBox="1"/>
          <p:nvPr/>
        </p:nvSpPr>
        <p:spPr>
          <a:xfrm>
            <a:off x="5717389" y="352452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30DDAFC-6081-674C-87BB-154A3037A1A4}"/>
              </a:ext>
            </a:extLst>
          </p:cNvPr>
          <p:cNvSpPr txBox="1"/>
          <p:nvPr/>
        </p:nvSpPr>
        <p:spPr>
          <a:xfrm>
            <a:off x="5717389" y="380930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3BA452E-1FA6-C94D-9D3F-A9C7AA10F0EE}"/>
              </a:ext>
            </a:extLst>
          </p:cNvPr>
          <p:cNvSpPr txBox="1"/>
          <p:nvPr/>
        </p:nvSpPr>
        <p:spPr>
          <a:xfrm>
            <a:off x="5717389" y="40940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83DB1EC-22D1-8148-AA8F-DE52D49F11BE}"/>
              </a:ext>
            </a:extLst>
          </p:cNvPr>
          <p:cNvSpPr txBox="1"/>
          <p:nvPr/>
        </p:nvSpPr>
        <p:spPr>
          <a:xfrm>
            <a:off x="5717389" y="437886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5020CC6-62C6-8A47-8D46-E15DDE1B4537}"/>
              </a:ext>
            </a:extLst>
          </p:cNvPr>
          <p:cNvSpPr txBox="1"/>
          <p:nvPr/>
        </p:nvSpPr>
        <p:spPr>
          <a:xfrm>
            <a:off x="5717389" y="4660734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897E642-CB25-5A49-A943-DD991D716264}"/>
              </a:ext>
            </a:extLst>
          </p:cNvPr>
          <p:cNvSpPr txBox="1"/>
          <p:nvPr/>
        </p:nvSpPr>
        <p:spPr>
          <a:xfrm>
            <a:off x="6439944" y="2958166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36E694-2232-A241-9473-D7467B99569C}"/>
              </a:ext>
            </a:extLst>
          </p:cNvPr>
          <p:cNvSpPr txBox="1"/>
          <p:nvPr/>
        </p:nvSpPr>
        <p:spPr>
          <a:xfrm>
            <a:off x="6439944" y="26765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74BCFD9-4711-7945-8C94-93A9E0CC5A02}"/>
              </a:ext>
            </a:extLst>
          </p:cNvPr>
          <p:cNvSpPr txBox="1"/>
          <p:nvPr/>
        </p:nvSpPr>
        <p:spPr>
          <a:xfrm>
            <a:off x="6439944" y="2395000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2A62CB7-736A-0C4B-B47D-2273154094E1}"/>
              </a:ext>
            </a:extLst>
          </p:cNvPr>
          <p:cNvSpPr txBox="1"/>
          <p:nvPr/>
        </p:nvSpPr>
        <p:spPr>
          <a:xfrm>
            <a:off x="6439944" y="323974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A6EA9D9-57DD-DB42-AB7B-B1282211C65E}"/>
              </a:ext>
            </a:extLst>
          </p:cNvPr>
          <p:cNvSpPr txBox="1"/>
          <p:nvPr/>
        </p:nvSpPr>
        <p:spPr>
          <a:xfrm>
            <a:off x="6439944" y="3521332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0C977AA-BEF6-0346-98C5-BDFE561F9F5C}"/>
              </a:ext>
            </a:extLst>
          </p:cNvPr>
          <p:cNvSpPr txBox="1"/>
          <p:nvPr/>
        </p:nvSpPr>
        <p:spPr>
          <a:xfrm>
            <a:off x="6439944" y="380291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FC2890D-B7B8-7147-B56E-36C880CC7B01}"/>
              </a:ext>
            </a:extLst>
          </p:cNvPr>
          <p:cNvSpPr txBox="1"/>
          <p:nvPr/>
        </p:nvSpPr>
        <p:spPr>
          <a:xfrm>
            <a:off x="6439944" y="408769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86D4FA4-1085-CD42-AB79-3EEAF9313693}"/>
              </a:ext>
            </a:extLst>
          </p:cNvPr>
          <p:cNvSpPr txBox="1"/>
          <p:nvPr/>
        </p:nvSpPr>
        <p:spPr>
          <a:xfrm>
            <a:off x="6439944" y="437247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A11F777-09E9-2F41-A28F-F39D4760A250}"/>
              </a:ext>
            </a:extLst>
          </p:cNvPr>
          <p:cNvSpPr txBox="1"/>
          <p:nvPr/>
        </p:nvSpPr>
        <p:spPr>
          <a:xfrm>
            <a:off x="6439944" y="465724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D6949BB-B3FF-6A4A-9162-E909687D5D77}"/>
              </a:ext>
            </a:extLst>
          </p:cNvPr>
          <p:cNvSpPr txBox="1"/>
          <p:nvPr/>
        </p:nvSpPr>
        <p:spPr>
          <a:xfrm>
            <a:off x="6439944" y="494202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AFD12F8-38E4-3B4D-8504-F00A9AE60177}"/>
              </a:ext>
            </a:extLst>
          </p:cNvPr>
          <p:cNvSpPr txBox="1"/>
          <p:nvPr/>
        </p:nvSpPr>
        <p:spPr>
          <a:xfrm>
            <a:off x="6439944" y="5223900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618262F-804A-6F4D-A280-AA7C582DE7F1}"/>
              </a:ext>
            </a:extLst>
          </p:cNvPr>
          <p:cNvSpPr txBox="1"/>
          <p:nvPr/>
        </p:nvSpPr>
        <p:spPr>
          <a:xfrm>
            <a:off x="7162499" y="3525856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EC08898-71C2-6B4D-9A36-4F7CFEEFAB43}"/>
              </a:ext>
            </a:extLst>
          </p:cNvPr>
          <p:cNvSpPr txBox="1"/>
          <p:nvPr/>
        </p:nvSpPr>
        <p:spPr>
          <a:xfrm>
            <a:off x="7162499" y="324427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F033A4F-8464-D64B-8942-38DF40D515E7}"/>
              </a:ext>
            </a:extLst>
          </p:cNvPr>
          <p:cNvSpPr txBox="1"/>
          <p:nvPr/>
        </p:nvSpPr>
        <p:spPr>
          <a:xfrm>
            <a:off x="7162499" y="2962690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E2B6209-74C6-184B-B7DA-FAB98390F1FF}"/>
              </a:ext>
            </a:extLst>
          </p:cNvPr>
          <p:cNvSpPr txBox="1"/>
          <p:nvPr/>
        </p:nvSpPr>
        <p:spPr>
          <a:xfrm>
            <a:off x="7162499" y="380743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3E46970-DB5E-E14B-B97F-187335108125}"/>
              </a:ext>
            </a:extLst>
          </p:cNvPr>
          <p:cNvSpPr txBox="1"/>
          <p:nvPr/>
        </p:nvSpPr>
        <p:spPr>
          <a:xfrm>
            <a:off x="7162499" y="4089022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B3C7EFF-7132-8D4C-A254-B9984AF640FF}"/>
              </a:ext>
            </a:extLst>
          </p:cNvPr>
          <p:cNvSpPr txBox="1"/>
          <p:nvPr/>
        </p:nvSpPr>
        <p:spPr>
          <a:xfrm>
            <a:off x="7162499" y="437060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A2A3726-83DF-F54E-97EB-8A8E55DA25BC}"/>
              </a:ext>
            </a:extLst>
          </p:cNvPr>
          <p:cNvSpPr txBox="1"/>
          <p:nvPr/>
        </p:nvSpPr>
        <p:spPr>
          <a:xfrm>
            <a:off x="7162499" y="465538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CADCF0C-6FE8-FE4C-8A9B-BB3BF2A4ACCC}"/>
              </a:ext>
            </a:extLst>
          </p:cNvPr>
          <p:cNvSpPr txBox="1"/>
          <p:nvPr/>
        </p:nvSpPr>
        <p:spPr>
          <a:xfrm>
            <a:off x="7162499" y="494016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573A3A8-180F-494B-B03F-F4FDC5C72354}"/>
              </a:ext>
            </a:extLst>
          </p:cNvPr>
          <p:cNvSpPr txBox="1"/>
          <p:nvPr/>
        </p:nvSpPr>
        <p:spPr>
          <a:xfrm>
            <a:off x="7162499" y="522493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2B039A2-17DB-BE45-B195-47619A7B9362}"/>
              </a:ext>
            </a:extLst>
          </p:cNvPr>
          <p:cNvSpPr txBox="1"/>
          <p:nvPr/>
        </p:nvSpPr>
        <p:spPr>
          <a:xfrm>
            <a:off x="7162499" y="550971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A2374DE-4E7D-D045-A840-FF95D5EBA452}"/>
              </a:ext>
            </a:extLst>
          </p:cNvPr>
          <p:cNvSpPr txBox="1"/>
          <p:nvPr/>
        </p:nvSpPr>
        <p:spPr>
          <a:xfrm>
            <a:off x="7162499" y="5791590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A178238-10B8-EB4C-87DE-42A35D5B5947}"/>
              </a:ext>
            </a:extLst>
          </p:cNvPr>
          <p:cNvSpPr txBox="1"/>
          <p:nvPr/>
        </p:nvSpPr>
        <p:spPr>
          <a:xfrm>
            <a:off x="7885054" y="4091872"/>
            <a:ext cx="616775" cy="200055"/>
          </a:xfrm>
          <a:prstGeom prst="rect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2/5/16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ABF09E5-AA32-424B-A37D-F0F6D0CF0730}"/>
              </a:ext>
            </a:extLst>
          </p:cNvPr>
          <p:cNvSpPr txBox="1"/>
          <p:nvPr/>
        </p:nvSpPr>
        <p:spPr>
          <a:xfrm>
            <a:off x="7885054" y="381028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15/21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A0C9F-3B7C-C549-93A8-E018F2E300D6}"/>
              </a:ext>
            </a:extLst>
          </p:cNvPr>
          <p:cNvSpPr txBox="1"/>
          <p:nvPr/>
        </p:nvSpPr>
        <p:spPr>
          <a:xfrm>
            <a:off x="7885054" y="3528706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83F5110-A369-C84B-825D-06FF92B4793D}"/>
              </a:ext>
            </a:extLst>
          </p:cNvPr>
          <p:cNvSpPr txBox="1"/>
          <p:nvPr/>
        </p:nvSpPr>
        <p:spPr>
          <a:xfrm>
            <a:off x="7885054" y="437345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3/6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C7931B7-09BB-E749-B0BD-4C204D44BCD0}"/>
              </a:ext>
            </a:extLst>
          </p:cNvPr>
          <p:cNvSpPr txBox="1"/>
          <p:nvPr/>
        </p:nvSpPr>
        <p:spPr>
          <a:xfrm>
            <a:off x="7885054" y="4655038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4/7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A3A51C0-F2D4-5645-9340-6702EDB89169}"/>
              </a:ext>
            </a:extLst>
          </p:cNvPr>
          <p:cNvSpPr txBox="1"/>
          <p:nvPr/>
        </p:nvSpPr>
        <p:spPr>
          <a:xfrm>
            <a:off x="7885054" y="4936621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8/34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77A8392-80D1-8844-BEC9-EFA36BA441DB}"/>
              </a:ext>
            </a:extLst>
          </p:cNvPr>
          <p:cNvSpPr txBox="1"/>
          <p:nvPr/>
        </p:nvSpPr>
        <p:spPr>
          <a:xfrm>
            <a:off x="7885054" y="5221399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9/35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27ACD0-4A76-CF44-9D84-4698DE32D7F2}"/>
              </a:ext>
            </a:extLst>
          </p:cNvPr>
          <p:cNvSpPr txBox="1"/>
          <p:nvPr/>
        </p:nvSpPr>
        <p:spPr>
          <a:xfrm>
            <a:off x="7885054" y="5506177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10/36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9E5DDB-116C-1640-A68C-59EA2D633718}"/>
              </a:ext>
            </a:extLst>
          </p:cNvPr>
          <p:cNvSpPr txBox="1"/>
          <p:nvPr/>
        </p:nvSpPr>
        <p:spPr>
          <a:xfrm>
            <a:off x="7885054" y="5790955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0/11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3A6B17D-6709-C044-8BF6-FE2972A35E00}"/>
              </a:ext>
            </a:extLst>
          </p:cNvPr>
          <p:cNvSpPr txBox="1"/>
          <p:nvPr/>
        </p:nvSpPr>
        <p:spPr>
          <a:xfrm>
            <a:off x="7885054" y="6075733"/>
            <a:ext cx="616775" cy="200055"/>
          </a:xfrm>
          <a:prstGeom prst="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12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11AB8C7-2087-D049-8CB7-E84160B95367}"/>
              </a:ext>
            </a:extLst>
          </p:cNvPr>
          <p:cNvSpPr txBox="1"/>
          <p:nvPr/>
        </p:nvSpPr>
        <p:spPr>
          <a:xfrm>
            <a:off x="7885054" y="6357606"/>
            <a:ext cx="616775" cy="200055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" pitchFamily="2" charset="0"/>
              </a:rPr>
              <a:t>13/14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044FB4-974A-904D-8FC4-105AB7C48E59}"/>
              </a:ext>
            </a:extLst>
          </p:cNvPr>
          <p:cNvCxnSpPr/>
          <p:nvPr/>
        </p:nvCxnSpPr>
        <p:spPr>
          <a:xfrm>
            <a:off x="3237053" y="3215436"/>
            <a:ext cx="5717893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E544DAC-4C2B-9546-A41F-A7EFF384F3BB}"/>
              </a:ext>
            </a:extLst>
          </p:cNvPr>
          <p:cNvCxnSpPr/>
          <p:nvPr/>
        </p:nvCxnSpPr>
        <p:spPr>
          <a:xfrm>
            <a:off x="3248627" y="3782596"/>
            <a:ext cx="5717893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C0C981E1-F45F-8246-8943-71B695905C47}"/>
              </a:ext>
            </a:extLst>
          </p:cNvPr>
          <p:cNvSpPr txBox="1"/>
          <p:nvPr/>
        </p:nvSpPr>
        <p:spPr>
          <a:xfrm>
            <a:off x="2392648" y="3092325"/>
            <a:ext cx="809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Kernel Start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8DBA090-B9DF-FC46-BF7C-02A1A81A08C3}"/>
              </a:ext>
            </a:extLst>
          </p:cNvPr>
          <p:cNvSpPr txBox="1"/>
          <p:nvPr/>
        </p:nvSpPr>
        <p:spPr>
          <a:xfrm>
            <a:off x="2392648" y="3656721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Kernel End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EEA344C6-EC8B-A94C-B85E-7D7FB4A468A8}"/>
              </a:ext>
            </a:extLst>
          </p:cNvPr>
          <p:cNvSpPr/>
          <p:nvPr/>
        </p:nvSpPr>
        <p:spPr>
          <a:xfrm>
            <a:off x="4493310" y="124479"/>
            <a:ext cx="1003048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1</a:t>
            </a:r>
            <a:r>
              <a:rPr lang="en-US" sz="900" baseline="30000" dirty="0">
                <a:latin typeface="Times" pitchFamily="2" charset="0"/>
              </a:rPr>
              <a:t>st</a:t>
            </a:r>
            <a:r>
              <a:rPr lang="en-US" sz="900" dirty="0">
                <a:latin typeface="Times" pitchFamily="2" charset="0"/>
              </a:rPr>
              <a:t> iteration condition</a:t>
            </a:r>
          </a:p>
        </p:txBody>
      </p:sp>
      <p:cxnSp>
        <p:nvCxnSpPr>
          <p:cNvPr id="185" name="Curved Connector 184">
            <a:extLst>
              <a:ext uri="{FF2B5EF4-FFF2-40B4-BE49-F238E27FC236}">
                <a16:creationId xmlns:a16="http://schemas.microsoft.com/office/drawing/2014/main" id="{75CAB72E-C951-E143-A3A6-27FD1AF67D6B}"/>
              </a:ext>
            </a:extLst>
          </p:cNvPr>
          <p:cNvCxnSpPr>
            <a:cxnSpLocks/>
            <a:stCxn id="184" idx="4"/>
            <a:endCxn id="6" idx="0"/>
          </p:cNvCxnSpPr>
          <p:nvPr/>
        </p:nvCxnSpPr>
        <p:spPr>
          <a:xfrm rot="5400000">
            <a:off x="4312804" y="54977"/>
            <a:ext cx="227338" cy="1136722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323D154C-EBEE-CE48-B1F3-3F0541966A36}"/>
              </a:ext>
            </a:extLst>
          </p:cNvPr>
          <p:cNvSpPr/>
          <p:nvPr/>
        </p:nvSpPr>
        <p:spPr>
          <a:xfrm>
            <a:off x="5209302" y="676569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2</a:t>
            </a:r>
            <a:r>
              <a:rPr lang="en-US" sz="900" baseline="30000" dirty="0">
                <a:latin typeface="Times" pitchFamily="2" charset="0"/>
              </a:rPr>
              <a:t>nd</a:t>
            </a:r>
            <a:r>
              <a:rPr lang="en-US" sz="900" dirty="0">
                <a:latin typeface="Times" pitchFamily="2" charset="0"/>
              </a:rPr>
              <a:t> iteration condition</a:t>
            </a:r>
          </a:p>
        </p:txBody>
      </p:sp>
      <p:cxnSp>
        <p:nvCxnSpPr>
          <p:cNvPr id="192" name="Curved Connector 191">
            <a:extLst>
              <a:ext uri="{FF2B5EF4-FFF2-40B4-BE49-F238E27FC236}">
                <a16:creationId xmlns:a16="http://schemas.microsoft.com/office/drawing/2014/main" id="{7276C865-F1F0-0545-9886-C9FA5D84666E}"/>
              </a:ext>
            </a:extLst>
          </p:cNvPr>
          <p:cNvCxnSpPr>
            <a:cxnSpLocks/>
            <a:stCxn id="191" idx="4"/>
            <a:endCxn id="104" idx="0"/>
          </p:cNvCxnSpPr>
          <p:nvPr/>
        </p:nvCxnSpPr>
        <p:spPr>
          <a:xfrm rot="5400000">
            <a:off x="5063018" y="579408"/>
            <a:ext cx="226365" cy="1191066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30615018-26E2-3047-8ACA-BC525856504D}"/>
              </a:ext>
            </a:extLst>
          </p:cNvPr>
          <p:cNvSpPr/>
          <p:nvPr/>
        </p:nvSpPr>
        <p:spPr>
          <a:xfrm>
            <a:off x="5951174" y="1228661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3</a:t>
            </a:r>
            <a:r>
              <a:rPr lang="en-US" sz="900" baseline="30000" dirty="0">
                <a:latin typeface="Times" pitchFamily="2" charset="0"/>
              </a:rPr>
              <a:t>rd</a:t>
            </a:r>
            <a:r>
              <a:rPr lang="en-US" sz="900" dirty="0">
                <a:latin typeface="Times" pitchFamily="2" charset="0"/>
              </a:rPr>
              <a:t> iteration condition</a:t>
            </a:r>
          </a:p>
        </p:txBody>
      </p:sp>
      <p:cxnSp>
        <p:nvCxnSpPr>
          <p:cNvPr id="196" name="Curved Connector 195">
            <a:extLst>
              <a:ext uri="{FF2B5EF4-FFF2-40B4-BE49-F238E27FC236}">
                <a16:creationId xmlns:a16="http://schemas.microsoft.com/office/drawing/2014/main" id="{02DA9A66-EF9E-8640-8448-89B97709AD45}"/>
              </a:ext>
            </a:extLst>
          </p:cNvPr>
          <p:cNvCxnSpPr>
            <a:cxnSpLocks/>
            <a:stCxn id="195" idx="4"/>
            <a:endCxn id="115" idx="0"/>
          </p:cNvCxnSpPr>
          <p:nvPr/>
        </p:nvCxnSpPr>
        <p:spPr>
          <a:xfrm rot="5400000">
            <a:off x="5799423" y="1117651"/>
            <a:ext cx="217983" cy="1210383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6F051278-88EA-B74E-A5A8-F99BF59E9F42}"/>
              </a:ext>
            </a:extLst>
          </p:cNvPr>
          <p:cNvSpPr txBox="1"/>
          <p:nvPr/>
        </p:nvSpPr>
        <p:spPr>
          <a:xfrm>
            <a:off x="8501829" y="652368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Running GEMM for 3 iterations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71EE873-388A-3948-A9C7-E87591C7DEF2}"/>
              </a:ext>
            </a:extLst>
          </p:cNvPr>
          <p:cNvSpPr/>
          <p:nvPr/>
        </p:nvSpPr>
        <p:spPr>
          <a:xfrm>
            <a:off x="5951174" y="1233056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Cannot exit in Prolog</a:t>
            </a:r>
          </a:p>
        </p:txBody>
      </p: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49ADB1B7-91B7-4C40-AD53-161D4CF12995}"/>
              </a:ext>
            </a:extLst>
          </p:cNvPr>
          <p:cNvCxnSpPr>
            <a:cxnSpLocks/>
            <a:stCxn id="172" idx="4"/>
            <a:endCxn id="149" idx="0"/>
          </p:cNvCxnSpPr>
          <p:nvPr/>
        </p:nvCxnSpPr>
        <p:spPr>
          <a:xfrm rot="5400000">
            <a:off x="7719292" y="2883986"/>
            <a:ext cx="393466" cy="890275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87F88C4C-8258-A546-BA62-43EDF7A6948A}"/>
              </a:ext>
            </a:extLst>
          </p:cNvPr>
          <p:cNvSpPr/>
          <p:nvPr/>
        </p:nvSpPr>
        <p:spPr>
          <a:xfrm>
            <a:off x="8052774" y="2707733"/>
            <a:ext cx="616775" cy="424657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Loop Exit</a:t>
            </a:r>
          </a:p>
        </p:txBody>
      </p: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114FA3C2-8650-3149-BB9D-57F876278F75}"/>
              </a:ext>
            </a:extLst>
          </p:cNvPr>
          <p:cNvCxnSpPr>
            <a:cxnSpLocks/>
            <a:stCxn id="177" idx="0"/>
          </p:cNvCxnSpPr>
          <p:nvPr/>
        </p:nvCxnSpPr>
        <p:spPr>
          <a:xfrm rot="5400000" flipH="1" flipV="1">
            <a:off x="4485291" y="3924488"/>
            <a:ext cx="444795" cy="1191067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18444401-E8F3-AF4C-8676-3FFC1C6F3639}"/>
              </a:ext>
            </a:extLst>
          </p:cNvPr>
          <p:cNvSpPr/>
          <p:nvPr/>
        </p:nvSpPr>
        <p:spPr>
          <a:xfrm>
            <a:off x="3549724" y="4742418"/>
            <a:ext cx="1124862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3</a:t>
            </a:r>
            <a:r>
              <a:rPr lang="en-US" sz="900" baseline="30000" dirty="0">
                <a:latin typeface="Times" pitchFamily="2" charset="0"/>
              </a:rPr>
              <a:t>rd</a:t>
            </a:r>
            <a:r>
              <a:rPr lang="en-US" sz="900" dirty="0">
                <a:latin typeface="Times" pitchFamily="2" charset="0"/>
              </a:rPr>
              <a:t> iteration </a:t>
            </a:r>
            <a:r>
              <a:rPr lang="en-US" sz="900" dirty="0" err="1">
                <a:latin typeface="Times" pitchFamily="2" charset="0"/>
              </a:rPr>
              <a:t>liveOut</a:t>
            </a:r>
            <a:endParaRPr lang="en-US" sz="900" dirty="0">
              <a:latin typeface="Times" pitchFamily="2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0C8FDA0-EE8E-AC4A-8230-21B45C6CEB91}"/>
              </a:ext>
            </a:extLst>
          </p:cNvPr>
          <p:cNvSpPr/>
          <p:nvPr/>
        </p:nvSpPr>
        <p:spPr>
          <a:xfrm>
            <a:off x="4220930" y="5605820"/>
            <a:ext cx="1336248" cy="3851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Times" pitchFamily="2" charset="0"/>
              </a:rPr>
              <a:t>Exceeded </a:t>
            </a:r>
            <a:r>
              <a:rPr lang="en-US" sz="900" dirty="0" err="1">
                <a:latin typeface="Times" pitchFamily="2" charset="0"/>
              </a:rPr>
              <a:t>liveOuts</a:t>
            </a:r>
            <a:endParaRPr lang="en-US" sz="900" dirty="0">
              <a:latin typeface="Times" pitchFamily="2" charset="0"/>
            </a:endParaRPr>
          </a:p>
        </p:txBody>
      </p:sp>
      <p:cxnSp>
        <p:nvCxnSpPr>
          <p:cNvPr id="180" name="Curved Connector 179">
            <a:extLst>
              <a:ext uri="{FF2B5EF4-FFF2-40B4-BE49-F238E27FC236}">
                <a16:creationId xmlns:a16="http://schemas.microsoft.com/office/drawing/2014/main" id="{3A506E27-75D4-E942-A2EC-BFAF9D410632}"/>
              </a:ext>
            </a:extLst>
          </p:cNvPr>
          <p:cNvCxnSpPr>
            <a:cxnSpLocks/>
            <a:stCxn id="179" idx="0"/>
            <a:endCxn id="136" idx="2"/>
          </p:cNvCxnSpPr>
          <p:nvPr/>
        </p:nvCxnSpPr>
        <p:spPr>
          <a:xfrm rot="5400000" flipH="1" flipV="1">
            <a:off x="5084900" y="4664944"/>
            <a:ext cx="745031" cy="1136723"/>
          </a:xfrm>
          <a:prstGeom prst="curvedConnector3">
            <a:avLst>
              <a:gd name="adj1" fmla="val 50000"/>
            </a:avLst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EBE2C4D-2EF5-B040-9AD3-9BBB92680BCE}"/>
              </a:ext>
            </a:extLst>
          </p:cNvPr>
          <p:cNvCxnSpPr>
            <a:cxnSpLocks/>
            <a:stCxn id="179" idx="0"/>
            <a:endCxn id="148" idx="2"/>
          </p:cNvCxnSpPr>
          <p:nvPr/>
        </p:nvCxnSpPr>
        <p:spPr>
          <a:xfrm rot="5400000" flipH="1" flipV="1">
            <a:off x="5727761" y="4585249"/>
            <a:ext cx="181865" cy="18592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8378B79-56C5-F749-BD89-F5B9A1C61ABD}"/>
              </a:ext>
            </a:extLst>
          </p:cNvPr>
          <p:cNvCxnSpPr>
            <a:stCxn id="179" idx="4"/>
            <a:endCxn id="159" idx="1"/>
          </p:cNvCxnSpPr>
          <p:nvPr/>
        </p:nvCxnSpPr>
        <p:spPr>
          <a:xfrm rot="5400000" flipH="1" flipV="1">
            <a:off x="5976080" y="4804591"/>
            <a:ext cx="99392" cy="2273445"/>
          </a:xfrm>
          <a:prstGeom prst="curvedConnector4">
            <a:avLst>
              <a:gd name="adj1" fmla="val -229998"/>
              <a:gd name="adj2" fmla="val 646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C17C5B9A-EFEF-F548-9331-38C1FA7EF7C7}"/>
              </a:ext>
            </a:extLst>
          </p:cNvPr>
          <p:cNvCxnSpPr>
            <a:stCxn id="179" idx="4"/>
            <a:endCxn id="170" idx="1"/>
          </p:cNvCxnSpPr>
          <p:nvPr/>
        </p:nvCxnSpPr>
        <p:spPr>
          <a:xfrm rot="16200000" flipH="1">
            <a:off x="6153742" y="4726322"/>
            <a:ext cx="466624" cy="2996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E89C5-5B0C-EC46-A33F-D172B5C5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6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82" grpId="0"/>
      <p:bldP spid="183" grpId="0"/>
      <p:bldP spid="184" grpId="0" animBg="1"/>
      <p:bldP spid="184" grpId="1" animBg="1"/>
      <p:bldP spid="191" grpId="0" animBg="1"/>
      <p:bldP spid="191" grpId="1" animBg="1"/>
      <p:bldP spid="195" grpId="0" animBg="1"/>
      <p:bldP spid="195" grpId="1" animBg="1"/>
      <p:bldP spid="137" grpId="0" animBg="1"/>
      <p:bldP spid="137" grpId="1" animBg="1"/>
      <p:bldP spid="172" grpId="0" animBg="1"/>
      <p:bldP spid="177" grpId="0" animBg="1"/>
      <p:bldP spid="1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C12C-1584-CB43-A863-B7ACD4FC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862801"/>
          </a:xfrm>
        </p:spPr>
        <p:txBody>
          <a:bodyPr/>
          <a:lstStyle/>
          <a:p>
            <a:r>
              <a:rPr lang="en-US" dirty="0"/>
              <a:t>COMSAT – Prolog Schedule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12FD-1459-6941-B55C-1987D43BE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05" y="1737065"/>
            <a:ext cx="3204968" cy="3552655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There can be duplicates of control node from multiple iteration scheduled in prolog stage</a:t>
            </a:r>
          </a:p>
          <a:p>
            <a:r>
              <a:rPr lang="en-US" sz="1800" dirty="0"/>
              <a:t>For every control node in prolog, a version of prolog schedule is generated</a:t>
            </a:r>
          </a:p>
          <a:p>
            <a:r>
              <a:rPr lang="en-US" sz="1800" dirty="0"/>
              <a:t>As a control node signals to terminate loop in prolog stage, CGRA jumps to the according schedule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920BF-9500-AF2F-93B9-AFD1368CDDED}"/>
              </a:ext>
            </a:extLst>
          </p:cNvPr>
          <p:cNvSpPr txBox="1"/>
          <p:nvPr/>
        </p:nvSpPr>
        <p:spPr>
          <a:xfrm>
            <a:off x="5325230" y="1812785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BC05A-E5BB-E9DB-4003-D5E4F27BC136}"/>
              </a:ext>
            </a:extLst>
          </p:cNvPr>
          <p:cNvSpPr txBox="1"/>
          <p:nvPr/>
        </p:nvSpPr>
        <p:spPr>
          <a:xfrm>
            <a:off x="5325230" y="160298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15/21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40A2E-B476-963F-2341-5A0042EDB146}"/>
              </a:ext>
            </a:extLst>
          </p:cNvPr>
          <p:cNvSpPr txBox="1"/>
          <p:nvPr/>
        </p:nvSpPr>
        <p:spPr>
          <a:xfrm>
            <a:off x="5325230" y="139319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B3874-F1FD-49EF-D319-8A59245D762D}"/>
              </a:ext>
            </a:extLst>
          </p:cNvPr>
          <p:cNvSpPr txBox="1"/>
          <p:nvPr/>
        </p:nvSpPr>
        <p:spPr>
          <a:xfrm>
            <a:off x="5325230" y="202289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3/6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26D91-6827-1B18-74C3-F8F7BE5124AF}"/>
              </a:ext>
            </a:extLst>
          </p:cNvPr>
          <p:cNvSpPr txBox="1"/>
          <p:nvPr/>
        </p:nvSpPr>
        <p:spPr>
          <a:xfrm>
            <a:off x="5327690" y="223395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E7C33-5F16-E4C9-7D6B-FDA0AED3249F}"/>
              </a:ext>
            </a:extLst>
          </p:cNvPr>
          <p:cNvSpPr txBox="1"/>
          <p:nvPr/>
        </p:nvSpPr>
        <p:spPr>
          <a:xfrm>
            <a:off x="5325230" y="243961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75593-177E-EFEA-DE52-7B627055F73A}"/>
              </a:ext>
            </a:extLst>
          </p:cNvPr>
          <p:cNvSpPr txBox="1"/>
          <p:nvPr/>
        </p:nvSpPr>
        <p:spPr>
          <a:xfrm>
            <a:off x="5325230" y="264623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D5639-18B2-0ABB-EAB5-2B43BD258B92}"/>
              </a:ext>
            </a:extLst>
          </p:cNvPr>
          <p:cNvSpPr txBox="1"/>
          <p:nvPr/>
        </p:nvSpPr>
        <p:spPr>
          <a:xfrm>
            <a:off x="5325230" y="28496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959ECE-79F1-5469-4E1F-1469C936FEE8}"/>
              </a:ext>
            </a:extLst>
          </p:cNvPr>
          <p:cNvSpPr txBox="1"/>
          <p:nvPr/>
        </p:nvSpPr>
        <p:spPr>
          <a:xfrm>
            <a:off x="5325230" y="305868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861B6-49AF-0B35-B071-703D21F4C121}"/>
              </a:ext>
            </a:extLst>
          </p:cNvPr>
          <p:cNvSpPr txBox="1"/>
          <p:nvPr/>
        </p:nvSpPr>
        <p:spPr>
          <a:xfrm>
            <a:off x="5325230" y="326407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59224-85CF-FC21-A678-835887F9DD15}"/>
              </a:ext>
            </a:extLst>
          </p:cNvPr>
          <p:cNvSpPr txBox="1"/>
          <p:nvPr/>
        </p:nvSpPr>
        <p:spPr>
          <a:xfrm>
            <a:off x="5325230" y="3480104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307A3-AE06-3F64-C474-1E45370E40DB}"/>
              </a:ext>
            </a:extLst>
          </p:cNvPr>
          <p:cNvSpPr txBox="1"/>
          <p:nvPr/>
        </p:nvSpPr>
        <p:spPr>
          <a:xfrm>
            <a:off x="5736875" y="2232379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85ABA-3F63-A72C-7992-FE362EBE4F47}"/>
              </a:ext>
            </a:extLst>
          </p:cNvPr>
          <p:cNvSpPr txBox="1"/>
          <p:nvPr/>
        </p:nvSpPr>
        <p:spPr>
          <a:xfrm>
            <a:off x="5736875" y="202258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15/21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3B52D5-CDE5-1816-8E83-118241914781}"/>
              </a:ext>
            </a:extLst>
          </p:cNvPr>
          <p:cNvSpPr txBox="1"/>
          <p:nvPr/>
        </p:nvSpPr>
        <p:spPr>
          <a:xfrm>
            <a:off x="5736875" y="181278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E492C-CF23-4EC8-3F2E-40EA6C9693E3}"/>
              </a:ext>
            </a:extLst>
          </p:cNvPr>
          <p:cNvSpPr txBox="1"/>
          <p:nvPr/>
        </p:nvSpPr>
        <p:spPr>
          <a:xfrm>
            <a:off x="5736875" y="244249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3/6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8052E-94D4-309E-D3C6-5C0B3A95CE02}"/>
              </a:ext>
            </a:extLst>
          </p:cNvPr>
          <p:cNvSpPr txBox="1"/>
          <p:nvPr/>
        </p:nvSpPr>
        <p:spPr>
          <a:xfrm>
            <a:off x="5742966" y="26526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40C5A4-B1EC-DA47-5DF2-22AB9FB8A175}"/>
              </a:ext>
            </a:extLst>
          </p:cNvPr>
          <p:cNvSpPr txBox="1"/>
          <p:nvPr/>
        </p:nvSpPr>
        <p:spPr>
          <a:xfrm>
            <a:off x="5736875" y="285921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F48223-F1CD-3C0A-E512-5B6176DC64C9}"/>
              </a:ext>
            </a:extLst>
          </p:cNvPr>
          <p:cNvSpPr txBox="1"/>
          <p:nvPr/>
        </p:nvSpPr>
        <p:spPr>
          <a:xfrm>
            <a:off x="5736875" y="306582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F63906-F5EC-9CEC-1BF7-21EEF7100920}"/>
              </a:ext>
            </a:extLst>
          </p:cNvPr>
          <p:cNvSpPr txBox="1"/>
          <p:nvPr/>
        </p:nvSpPr>
        <p:spPr>
          <a:xfrm>
            <a:off x="5736875" y="326919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3F0491-0F86-DEF5-1B63-5937ABA39B57}"/>
              </a:ext>
            </a:extLst>
          </p:cNvPr>
          <p:cNvSpPr txBox="1"/>
          <p:nvPr/>
        </p:nvSpPr>
        <p:spPr>
          <a:xfrm>
            <a:off x="5736875" y="347827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594D3F-4DC5-43AE-A184-A412771FEE65}"/>
              </a:ext>
            </a:extLst>
          </p:cNvPr>
          <p:cNvSpPr txBox="1"/>
          <p:nvPr/>
        </p:nvSpPr>
        <p:spPr>
          <a:xfrm>
            <a:off x="6140558" y="2651973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4C0212-67CB-D842-D705-DFC0F8FB342A}"/>
              </a:ext>
            </a:extLst>
          </p:cNvPr>
          <p:cNvSpPr txBox="1"/>
          <p:nvPr/>
        </p:nvSpPr>
        <p:spPr>
          <a:xfrm>
            <a:off x="6140558" y="244217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15/21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D6AAF8-EB47-2629-167A-C6CB0A7D2860}"/>
              </a:ext>
            </a:extLst>
          </p:cNvPr>
          <p:cNvSpPr txBox="1"/>
          <p:nvPr/>
        </p:nvSpPr>
        <p:spPr>
          <a:xfrm>
            <a:off x="6140558" y="223237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A6FDB5-3ABA-0887-6EB3-54158264C68A}"/>
              </a:ext>
            </a:extLst>
          </p:cNvPr>
          <p:cNvSpPr txBox="1"/>
          <p:nvPr/>
        </p:nvSpPr>
        <p:spPr>
          <a:xfrm>
            <a:off x="6140558" y="286208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3/6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1436F1-E13D-2C79-D525-25922D3F7903}"/>
              </a:ext>
            </a:extLst>
          </p:cNvPr>
          <p:cNvSpPr txBox="1"/>
          <p:nvPr/>
        </p:nvSpPr>
        <p:spPr>
          <a:xfrm>
            <a:off x="6146649" y="307219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D0939-274C-ED5E-8FBE-A93318CB3C05}"/>
              </a:ext>
            </a:extLst>
          </p:cNvPr>
          <p:cNvSpPr txBox="1"/>
          <p:nvPr/>
        </p:nvSpPr>
        <p:spPr>
          <a:xfrm>
            <a:off x="6140558" y="327880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374A4D-84D2-6B49-DD5E-618B437EEB40}"/>
              </a:ext>
            </a:extLst>
          </p:cNvPr>
          <p:cNvSpPr txBox="1"/>
          <p:nvPr/>
        </p:nvSpPr>
        <p:spPr>
          <a:xfrm>
            <a:off x="6140558" y="348541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3F8F98-7A4E-8843-2A0A-A64C655A161B}"/>
              </a:ext>
            </a:extLst>
          </p:cNvPr>
          <p:cNvSpPr txBox="1"/>
          <p:nvPr/>
        </p:nvSpPr>
        <p:spPr>
          <a:xfrm>
            <a:off x="6544241" y="3065825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6EAD1A-D6B2-EEEE-79AB-83663A0D1B4D}"/>
              </a:ext>
            </a:extLst>
          </p:cNvPr>
          <p:cNvSpPr txBox="1"/>
          <p:nvPr/>
        </p:nvSpPr>
        <p:spPr>
          <a:xfrm>
            <a:off x="6544241" y="285602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15/21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8FA695-5FC8-29EB-B7DA-B1B907826271}"/>
              </a:ext>
            </a:extLst>
          </p:cNvPr>
          <p:cNvSpPr txBox="1"/>
          <p:nvPr/>
        </p:nvSpPr>
        <p:spPr>
          <a:xfrm>
            <a:off x="6544241" y="264623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DEA8B4-F7CD-BD92-D764-DBECA84B9EDB}"/>
              </a:ext>
            </a:extLst>
          </p:cNvPr>
          <p:cNvSpPr txBox="1"/>
          <p:nvPr/>
        </p:nvSpPr>
        <p:spPr>
          <a:xfrm>
            <a:off x="6544241" y="327593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3/6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B28371-CBC4-3F76-6DF1-7D57B34F1F7E}"/>
              </a:ext>
            </a:extLst>
          </p:cNvPr>
          <p:cNvSpPr txBox="1"/>
          <p:nvPr/>
        </p:nvSpPr>
        <p:spPr>
          <a:xfrm>
            <a:off x="6550332" y="34860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F888A2-23EC-B754-8AF2-B28C728D7AB0}"/>
              </a:ext>
            </a:extLst>
          </p:cNvPr>
          <p:cNvSpPr txBox="1"/>
          <p:nvPr/>
        </p:nvSpPr>
        <p:spPr>
          <a:xfrm>
            <a:off x="6947924" y="3485419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9166A1-A15B-762B-038E-C95E220F6D19}"/>
              </a:ext>
            </a:extLst>
          </p:cNvPr>
          <p:cNvSpPr txBox="1"/>
          <p:nvPr/>
        </p:nvSpPr>
        <p:spPr>
          <a:xfrm>
            <a:off x="6947924" y="327562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15/21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5F762D-04A6-2817-9996-2722E36B0706}"/>
              </a:ext>
            </a:extLst>
          </p:cNvPr>
          <p:cNvSpPr txBox="1"/>
          <p:nvPr/>
        </p:nvSpPr>
        <p:spPr>
          <a:xfrm>
            <a:off x="6947924" y="306582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20357-3DC4-ABFF-16E9-F5C2F8A43B4D}"/>
              </a:ext>
            </a:extLst>
          </p:cNvPr>
          <p:cNvSpPr txBox="1"/>
          <p:nvPr/>
        </p:nvSpPr>
        <p:spPr>
          <a:xfrm>
            <a:off x="7352114" y="348541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4F2741-2614-0716-0D84-8DCC84C8D116}"/>
              </a:ext>
            </a:extLst>
          </p:cNvPr>
          <p:cNvSpPr/>
          <p:nvPr/>
        </p:nvSpPr>
        <p:spPr>
          <a:xfrm>
            <a:off x="6622115" y="1704944"/>
            <a:ext cx="907030" cy="36031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ysClr val="windowText" lastClr="000000"/>
                </a:solidFill>
                <a:latin typeface="Times" pitchFamily="2" charset="0"/>
              </a:rPr>
              <a:t>5 prolog versions</a:t>
            </a:r>
          </a:p>
        </p:txBody>
      </p:sp>
      <p:cxnSp>
        <p:nvCxnSpPr>
          <p:cNvPr id="43" name="Curved Connector 219">
            <a:extLst>
              <a:ext uri="{FF2B5EF4-FFF2-40B4-BE49-F238E27FC236}">
                <a16:creationId xmlns:a16="http://schemas.microsoft.com/office/drawing/2014/main" id="{1A633088-1335-D83F-5973-977D275A3653}"/>
              </a:ext>
            </a:extLst>
          </p:cNvPr>
          <p:cNvCxnSpPr>
            <a:cxnSpLocks/>
            <a:stCxn id="42" idx="0"/>
            <a:endCxn id="4" idx="0"/>
          </p:cNvCxnSpPr>
          <p:nvPr/>
        </p:nvCxnSpPr>
        <p:spPr>
          <a:xfrm rot="16200000" flipH="1" flipV="1">
            <a:off x="6236291" y="973445"/>
            <a:ext cx="107841" cy="1570837"/>
          </a:xfrm>
          <a:prstGeom prst="curvedConnector3">
            <a:avLst>
              <a:gd name="adj1" fmla="val -155451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223">
            <a:extLst>
              <a:ext uri="{FF2B5EF4-FFF2-40B4-BE49-F238E27FC236}">
                <a16:creationId xmlns:a16="http://schemas.microsoft.com/office/drawing/2014/main" id="{0ED803CC-FBF6-BE92-5D81-B93FB8774375}"/>
              </a:ext>
            </a:extLst>
          </p:cNvPr>
          <p:cNvCxnSpPr>
            <a:cxnSpLocks/>
            <a:stCxn id="42" idx="2"/>
            <a:endCxn id="17" idx="0"/>
          </p:cNvCxnSpPr>
          <p:nvPr/>
        </p:nvCxnSpPr>
        <p:spPr>
          <a:xfrm rot="10800000" flipV="1">
            <a:off x="5916439" y="1885103"/>
            <a:ext cx="705677" cy="3472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urved Connector 225">
            <a:extLst>
              <a:ext uri="{FF2B5EF4-FFF2-40B4-BE49-F238E27FC236}">
                <a16:creationId xmlns:a16="http://schemas.microsoft.com/office/drawing/2014/main" id="{48B69A8B-DA0C-EF69-597A-326D9C13B13D}"/>
              </a:ext>
            </a:extLst>
          </p:cNvPr>
          <p:cNvCxnSpPr>
            <a:cxnSpLocks/>
            <a:stCxn id="42" idx="4"/>
            <a:endCxn id="26" idx="0"/>
          </p:cNvCxnSpPr>
          <p:nvPr/>
        </p:nvCxnSpPr>
        <p:spPr>
          <a:xfrm rot="5400000">
            <a:off x="6404520" y="1980863"/>
            <a:ext cx="586712" cy="7555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urved Connector 227">
            <a:extLst>
              <a:ext uri="{FF2B5EF4-FFF2-40B4-BE49-F238E27FC236}">
                <a16:creationId xmlns:a16="http://schemas.microsoft.com/office/drawing/2014/main" id="{43DA5318-00FE-955D-7AD0-723D282C8F92}"/>
              </a:ext>
            </a:extLst>
          </p:cNvPr>
          <p:cNvCxnSpPr>
            <a:cxnSpLocks/>
            <a:stCxn id="42" idx="4"/>
            <a:endCxn id="33" idx="0"/>
          </p:cNvCxnSpPr>
          <p:nvPr/>
        </p:nvCxnSpPr>
        <p:spPr>
          <a:xfrm rot="5400000">
            <a:off x="6399435" y="2389630"/>
            <a:ext cx="1000564" cy="351826"/>
          </a:xfrm>
          <a:prstGeom prst="curvedConnector3">
            <a:avLst>
              <a:gd name="adj1" fmla="val 491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urved Connector 230">
            <a:extLst>
              <a:ext uri="{FF2B5EF4-FFF2-40B4-BE49-F238E27FC236}">
                <a16:creationId xmlns:a16="http://schemas.microsoft.com/office/drawing/2014/main" id="{FD1CE8AD-21C3-6901-796C-850A9450E87B}"/>
              </a:ext>
            </a:extLst>
          </p:cNvPr>
          <p:cNvCxnSpPr>
            <a:cxnSpLocks/>
            <a:stCxn id="42" idx="4"/>
            <a:endCxn id="38" idx="0"/>
          </p:cNvCxnSpPr>
          <p:nvPr/>
        </p:nvCxnSpPr>
        <p:spPr>
          <a:xfrm rot="16200000" flipH="1">
            <a:off x="6391479" y="2749411"/>
            <a:ext cx="1420158" cy="51857"/>
          </a:xfrm>
          <a:prstGeom prst="curvedConnector3">
            <a:avLst>
              <a:gd name="adj1" fmla="val 365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DA420B-19BE-0F4E-7F67-8C3B89185AEF}"/>
              </a:ext>
            </a:extLst>
          </p:cNvPr>
          <p:cNvSpPr txBox="1"/>
          <p:nvPr/>
        </p:nvSpPr>
        <p:spPr>
          <a:xfrm>
            <a:off x="8720368" y="1447810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4F4C02-E3BA-E99D-B4E3-4BABF1D199C0}"/>
              </a:ext>
            </a:extLst>
          </p:cNvPr>
          <p:cNvSpPr txBox="1"/>
          <p:nvPr/>
        </p:nvSpPr>
        <p:spPr>
          <a:xfrm>
            <a:off x="8720368" y="165792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3/6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180A65-9035-F75C-2541-1C000E0A1393}"/>
              </a:ext>
            </a:extLst>
          </p:cNvPr>
          <p:cNvSpPr txBox="1"/>
          <p:nvPr/>
        </p:nvSpPr>
        <p:spPr>
          <a:xfrm>
            <a:off x="8722828" y="186898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DC191-442E-1EC5-C94E-2A763177ADF7}"/>
              </a:ext>
            </a:extLst>
          </p:cNvPr>
          <p:cNvSpPr txBox="1"/>
          <p:nvPr/>
        </p:nvSpPr>
        <p:spPr>
          <a:xfrm>
            <a:off x="8720368" y="207464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06A6B4-FF0E-C088-914E-DA0A5BFAC2A3}"/>
              </a:ext>
            </a:extLst>
          </p:cNvPr>
          <p:cNvSpPr txBox="1"/>
          <p:nvPr/>
        </p:nvSpPr>
        <p:spPr>
          <a:xfrm>
            <a:off x="8720368" y="228125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70D1FC-E775-AF4D-365E-2FBB87A8578C}"/>
              </a:ext>
            </a:extLst>
          </p:cNvPr>
          <p:cNvSpPr txBox="1"/>
          <p:nvPr/>
        </p:nvSpPr>
        <p:spPr>
          <a:xfrm>
            <a:off x="8720368" y="248462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B1E2E3-BA23-FF27-ABF8-B1EC1FB688AA}"/>
              </a:ext>
            </a:extLst>
          </p:cNvPr>
          <p:cNvSpPr txBox="1"/>
          <p:nvPr/>
        </p:nvSpPr>
        <p:spPr>
          <a:xfrm>
            <a:off x="8720368" y="269371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A8F554-3737-2CAA-A430-196A750E1DD2}"/>
              </a:ext>
            </a:extLst>
          </p:cNvPr>
          <p:cNvSpPr txBox="1"/>
          <p:nvPr/>
        </p:nvSpPr>
        <p:spPr>
          <a:xfrm>
            <a:off x="8720368" y="289909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40DBD8-A9A9-4C6A-3CD8-1E4352A41845}"/>
              </a:ext>
            </a:extLst>
          </p:cNvPr>
          <p:cNvSpPr txBox="1"/>
          <p:nvPr/>
        </p:nvSpPr>
        <p:spPr>
          <a:xfrm>
            <a:off x="8720368" y="3115129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4AA756-2935-DB93-C7D6-6150283817FD}"/>
              </a:ext>
            </a:extLst>
          </p:cNvPr>
          <p:cNvSpPr txBox="1"/>
          <p:nvPr/>
        </p:nvSpPr>
        <p:spPr>
          <a:xfrm>
            <a:off x="9584517" y="144996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A391BE-F429-C54E-4DD7-3854CE69C416}"/>
              </a:ext>
            </a:extLst>
          </p:cNvPr>
          <p:cNvSpPr txBox="1"/>
          <p:nvPr/>
        </p:nvSpPr>
        <p:spPr>
          <a:xfrm>
            <a:off x="9582057" y="165562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89EDE7-AC51-C104-5A5E-B906126D1672}"/>
              </a:ext>
            </a:extLst>
          </p:cNvPr>
          <p:cNvSpPr txBox="1"/>
          <p:nvPr/>
        </p:nvSpPr>
        <p:spPr>
          <a:xfrm>
            <a:off x="9582057" y="186223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A23861-365A-2D98-08C0-2112C4C38698}"/>
              </a:ext>
            </a:extLst>
          </p:cNvPr>
          <p:cNvSpPr txBox="1"/>
          <p:nvPr/>
        </p:nvSpPr>
        <p:spPr>
          <a:xfrm>
            <a:off x="9582057" y="206560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575C49-94DC-558F-F8B5-5D81DD77887D}"/>
              </a:ext>
            </a:extLst>
          </p:cNvPr>
          <p:cNvSpPr txBox="1"/>
          <p:nvPr/>
        </p:nvSpPr>
        <p:spPr>
          <a:xfrm>
            <a:off x="9582057" y="227469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F3BDC9-2D64-7BD0-3312-8511FE27325A}"/>
              </a:ext>
            </a:extLst>
          </p:cNvPr>
          <p:cNvSpPr txBox="1"/>
          <p:nvPr/>
        </p:nvSpPr>
        <p:spPr>
          <a:xfrm>
            <a:off x="9582057" y="248008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4E3935-D87C-EC6A-06E5-B167D7079BE3}"/>
              </a:ext>
            </a:extLst>
          </p:cNvPr>
          <p:cNvSpPr txBox="1"/>
          <p:nvPr/>
        </p:nvSpPr>
        <p:spPr>
          <a:xfrm>
            <a:off x="9582057" y="269611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40D6FB-44DA-CF9A-88DD-1A9CD9EE38AA}"/>
              </a:ext>
            </a:extLst>
          </p:cNvPr>
          <p:cNvSpPr txBox="1"/>
          <p:nvPr/>
        </p:nvSpPr>
        <p:spPr>
          <a:xfrm>
            <a:off x="9993702" y="1448385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C38D9D2-0EE8-21DA-C1FF-002BBFC546B0}"/>
              </a:ext>
            </a:extLst>
          </p:cNvPr>
          <p:cNvSpPr txBox="1"/>
          <p:nvPr/>
        </p:nvSpPr>
        <p:spPr>
          <a:xfrm>
            <a:off x="9993702" y="165849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3/6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AC97F83-1972-C6D1-3F1E-B0FD91E96C4C}"/>
              </a:ext>
            </a:extLst>
          </p:cNvPr>
          <p:cNvSpPr txBox="1"/>
          <p:nvPr/>
        </p:nvSpPr>
        <p:spPr>
          <a:xfrm>
            <a:off x="9999793" y="186860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030977-B308-72AE-CF33-5B3AB0E7565E}"/>
              </a:ext>
            </a:extLst>
          </p:cNvPr>
          <p:cNvSpPr txBox="1"/>
          <p:nvPr/>
        </p:nvSpPr>
        <p:spPr>
          <a:xfrm>
            <a:off x="9993702" y="207521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23489D-0DFD-19BC-6AE2-5B13AEE3F5FB}"/>
              </a:ext>
            </a:extLst>
          </p:cNvPr>
          <p:cNvSpPr txBox="1"/>
          <p:nvPr/>
        </p:nvSpPr>
        <p:spPr>
          <a:xfrm>
            <a:off x="9993702" y="228183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99C593-0C88-F4A2-1D0D-0E45CD2C24DF}"/>
              </a:ext>
            </a:extLst>
          </p:cNvPr>
          <p:cNvSpPr txBox="1"/>
          <p:nvPr/>
        </p:nvSpPr>
        <p:spPr>
          <a:xfrm>
            <a:off x="9993702" y="24852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8B17EF-621C-ADFC-CA75-D3B20E736A46}"/>
              </a:ext>
            </a:extLst>
          </p:cNvPr>
          <p:cNvSpPr txBox="1"/>
          <p:nvPr/>
        </p:nvSpPr>
        <p:spPr>
          <a:xfrm>
            <a:off x="9993702" y="269428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58DF84-9313-2C42-38A0-1868E381BC49}"/>
              </a:ext>
            </a:extLst>
          </p:cNvPr>
          <p:cNvSpPr txBox="1"/>
          <p:nvPr/>
        </p:nvSpPr>
        <p:spPr>
          <a:xfrm>
            <a:off x="9991312" y="291204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912D39-39BD-2A6B-6C77-7BE82636BDFE}"/>
              </a:ext>
            </a:extLst>
          </p:cNvPr>
          <p:cNvSpPr txBox="1"/>
          <p:nvPr/>
        </p:nvSpPr>
        <p:spPr>
          <a:xfrm>
            <a:off x="9991312" y="3128075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E82E6C9-2615-0D08-788F-054395A74A42}"/>
              </a:ext>
            </a:extLst>
          </p:cNvPr>
          <p:cNvSpPr txBox="1"/>
          <p:nvPr/>
        </p:nvSpPr>
        <p:spPr>
          <a:xfrm>
            <a:off x="9590092" y="3366485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mes" pitchFamily="2" charset="0"/>
              </a:rPr>
              <a:t>Version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0399C5-DFDF-4B1C-8295-C7D94F2C51B0}"/>
              </a:ext>
            </a:extLst>
          </p:cNvPr>
          <p:cNvSpPr txBox="1"/>
          <p:nvPr/>
        </p:nvSpPr>
        <p:spPr>
          <a:xfrm>
            <a:off x="5831583" y="42596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F78D118-14B5-B344-9407-E7D150D6DE7F}"/>
              </a:ext>
            </a:extLst>
          </p:cNvPr>
          <p:cNvSpPr txBox="1"/>
          <p:nvPr/>
        </p:nvSpPr>
        <p:spPr>
          <a:xfrm>
            <a:off x="5829123" y="446526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EB574EE-DC68-D212-A0CB-B48C56C3F8BB}"/>
              </a:ext>
            </a:extLst>
          </p:cNvPr>
          <p:cNvSpPr txBox="1"/>
          <p:nvPr/>
        </p:nvSpPr>
        <p:spPr>
          <a:xfrm>
            <a:off x="5829123" y="467187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0D148BB-6128-836E-139A-539E15A9042A}"/>
              </a:ext>
            </a:extLst>
          </p:cNvPr>
          <p:cNvSpPr txBox="1"/>
          <p:nvPr/>
        </p:nvSpPr>
        <p:spPr>
          <a:xfrm>
            <a:off x="5829123" y="48752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88504A-BDB5-ACE2-A593-3A5847A9BB41}"/>
              </a:ext>
            </a:extLst>
          </p:cNvPr>
          <p:cNvSpPr txBox="1"/>
          <p:nvPr/>
        </p:nvSpPr>
        <p:spPr>
          <a:xfrm>
            <a:off x="5829123" y="508433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427D9F-C52C-0F39-9751-9095EF471C63}"/>
              </a:ext>
            </a:extLst>
          </p:cNvPr>
          <p:cNvSpPr txBox="1"/>
          <p:nvPr/>
        </p:nvSpPr>
        <p:spPr>
          <a:xfrm>
            <a:off x="5829123" y="528972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EB4E4F-AD8B-687E-0E5A-23F99EE6A067}"/>
              </a:ext>
            </a:extLst>
          </p:cNvPr>
          <p:cNvSpPr txBox="1"/>
          <p:nvPr/>
        </p:nvSpPr>
        <p:spPr>
          <a:xfrm>
            <a:off x="5829123" y="550575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5774F33-75C4-CFEE-8FFF-C744356A06E8}"/>
              </a:ext>
            </a:extLst>
          </p:cNvPr>
          <p:cNvSpPr txBox="1"/>
          <p:nvPr/>
        </p:nvSpPr>
        <p:spPr>
          <a:xfrm>
            <a:off x="6240768" y="4258025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572101A-4CB8-740F-0A59-AD2850932620}"/>
              </a:ext>
            </a:extLst>
          </p:cNvPr>
          <p:cNvSpPr txBox="1"/>
          <p:nvPr/>
        </p:nvSpPr>
        <p:spPr>
          <a:xfrm>
            <a:off x="6240768" y="446813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3/6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ADBD4D3-3002-8D56-2DBD-AFE018CD7B8C}"/>
              </a:ext>
            </a:extLst>
          </p:cNvPr>
          <p:cNvSpPr txBox="1"/>
          <p:nvPr/>
        </p:nvSpPr>
        <p:spPr>
          <a:xfrm>
            <a:off x="6246859" y="46782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09DD170-3D79-98FC-38E6-C4294D46314F}"/>
              </a:ext>
            </a:extLst>
          </p:cNvPr>
          <p:cNvSpPr txBox="1"/>
          <p:nvPr/>
        </p:nvSpPr>
        <p:spPr>
          <a:xfrm>
            <a:off x="6240768" y="48848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E2DB9F-D0B5-77B6-7E25-E631B0CF42EB}"/>
              </a:ext>
            </a:extLst>
          </p:cNvPr>
          <p:cNvSpPr txBox="1"/>
          <p:nvPr/>
        </p:nvSpPr>
        <p:spPr>
          <a:xfrm>
            <a:off x="6240768" y="509147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933EC62-476C-2A7E-1DFB-AE14E7C6578D}"/>
              </a:ext>
            </a:extLst>
          </p:cNvPr>
          <p:cNvSpPr txBox="1"/>
          <p:nvPr/>
        </p:nvSpPr>
        <p:spPr>
          <a:xfrm>
            <a:off x="6240768" y="529484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0FD2D6F-148A-B8DB-5FE2-ACF216920E4C}"/>
              </a:ext>
            </a:extLst>
          </p:cNvPr>
          <p:cNvSpPr txBox="1"/>
          <p:nvPr/>
        </p:nvSpPr>
        <p:spPr>
          <a:xfrm>
            <a:off x="6240768" y="550392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04BD483-BDD3-C9E8-B903-994ADF549BFB}"/>
              </a:ext>
            </a:extLst>
          </p:cNvPr>
          <p:cNvSpPr txBox="1"/>
          <p:nvPr/>
        </p:nvSpPr>
        <p:spPr>
          <a:xfrm>
            <a:off x="6238378" y="572168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8486B5-4B1F-15A1-B7A7-AC3635B4AE7A}"/>
              </a:ext>
            </a:extLst>
          </p:cNvPr>
          <p:cNvSpPr txBox="1"/>
          <p:nvPr/>
        </p:nvSpPr>
        <p:spPr>
          <a:xfrm>
            <a:off x="6238378" y="5937715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26643D-EDAF-C0A5-F56F-79BF86B79F68}"/>
              </a:ext>
            </a:extLst>
          </p:cNvPr>
          <p:cNvSpPr txBox="1"/>
          <p:nvPr/>
        </p:nvSpPr>
        <p:spPr>
          <a:xfrm>
            <a:off x="5411236" y="426638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35DC64-CABD-A913-941A-F4F1B30F1BF4}"/>
              </a:ext>
            </a:extLst>
          </p:cNvPr>
          <p:cNvSpPr txBox="1"/>
          <p:nvPr/>
        </p:nvSpPr>
        <p:spPr>
          <a:xfrm>
            <a:off x="5411236" y="446975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33895C-1799-49D9-EBD0-FC807355A6A5}"/>
              </a:ext>
            </a:extLst>
          </p:cNvPr>
          <p:cNvSpPr txBox="1"/>
          <p:nvPr/>
        </p:nvSpPr>
        <p:spPr>
          <a:xfrm>
            <a:off x="5411236" y="467884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E25267B-F8C4-FC25-AAAD-ABD84A9E5329}"/>
              </a:ext>
            </a:extLst>
          </p:cNvPr>
          <p:cNvSpPr txBox="1"/>
          <p:nvPr/>
        </p:nvSpPr>
        <p:spPr>
          <a:xfrm>
            <a:off x="5411236" y="488423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B741A8-D632-9501-82AC-8B1977AED235}"/>
              </a:ext>
            </a:extLst>
          </p:cNvPr>
          <p:cNvSpPr txBox="1"/>
          <p:nvPr/>
        </p:nvSpPr>
        <p:spPr>
          <a:xfrm>
            <a:off x="5411236" y="5100261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A4C0747-D6E9-E74E-2ADB-F48829A98188}"/>
              </a:ext>
            </a:extLst>
          </p:cNvPr>
          <p:cNvSpPr txBox="1"/>
          <p:nvPr/>
        </p:nvSpPr>
        <p:spPr>
          <a:xfrm>
            <a:off x="5630584" y="6176125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mes" pitchFamily="2" charset="0"/>
              </a:rPr>
              <a:t>Version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C3723D6-CD96-618C-B0E1-0A5AD803C21C}"/>
              </a:ext>
            </a:extLst>
          </p:cNvPr>
          <p:cNvSpPr txBox="1"/>
          <p:nvPr/>
        </p:nvSpPr>
        <p:spPr>
          <a:xfrm>
            <a:off x="7695880" y="423871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B57553-050A-0006-EF1C-7CDAF3443C16}"/>
              </a:ext>
            </a:extLst>
          </p:cNvPr>
          <p:cNvSpPr txBox="1"/>
          <p:nvPr/>
        </p:nvSpPr>
        <p:spPr>
          <a:xfrm>
            <a:off x="7693420" y="444437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63AFCAD-380D-7359-8CB4-25AC0AC46C56}"/>
              </a:ext>
            </a:extLst>
          </p:cNvPr>
          <p:cNvSpPr txBox="1"/>
          <p:nvPr/>
        </p:nvSpPr>
        <p:spPr>
          <a:xfrm>
            <a:off x="7693420" y="465098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66EADE3-651B-A57D-0B3B-82B49CFB734E}"/>
              </a:ext>
            </a:extLst>
          </p:cNvPr>
          <p:cNvSpPr txBox="1"/>
          <p:nvPr/>
        </p:nvSpPr>
        <p:spPr>
          <a:xfrm>
            <a:off x="7693420" y="485435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6DC178C-94E6-3EAC-9780-B0ED610E7BC6}"/>
              </a:ext>
            </a:extLst>
          </p:cNvPr>
          <p:cNvSpPr txBox="1"/>
          <p:nvPr/>
        </p:nvSpPr>
        <p:spPr>
          <a:xfrm>
            <a:off x="7693420" y="506344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82021EC-4631-A84F-94CA-6BF77AB96E9B}"/>
              </a:ext>
            </a:extLst>
          </p:cNvPr>
          <p:cNvSpPr txBox="1"/>
          <p:nvPr/>
        </p:nvSpPr>
        <p:spPr>
          <a:xfrm>
            <a:off x="7693420" y="526882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1EA10AB-5EDC-7CD3-4BFD-5361DFEE3B4B}"/>
              </a:ext>
            </a:extLst>
          </p:cNvPr>
          <p:cNvSpPr txBox="1"/>
          <p:nvPr/>
        </p:nvSpPr>
        <p:spPr>
          <a:xfrm>
            <a:off x="7693420" y="5484859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B7A0383-E545-F417-D344-C6D717EFAA20}"/>
              </a:ext>
            </a:extLst>
          </p:cNvPr>
          <p:cNvSpPr txBox="1"/>
          <p:nvPr/>
        </p:nvSpPr>
        <p:spPr>
          <a:xfrm>
            <a:off x="8105065" y="4237134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A296CC6-D944-5D8E-E691-FEFEE4998A12}"/>
              </a:ext>
            </a:extLst>
          </p:cNvPr>
          <p:cNvSpPr txBox="1"/>
          <p:nvPr/>
        </p:nvSpPr>
        <p:spPr>
          <a:xfrm>
            <a:off x="8105065" y="444724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3/6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65197D-ACB6-E6B3-8BA6-DB4C09B0405E}"/>
              </a:ext>
            </a:extLst>
          </p:cNvPr>
          <p:cNvSpPr txBox="1"/>
          <p:nvPr/>
        </p:nvSpPr>
        <p:spPr>
          <a:xfrm>
            <a:off x="8102447" y="465735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0BC8927-9199-91E2-7CE8-E802B947CB62}"/>
              </a:ext>
            </a:extLst>
          </p:cNvPr>
          <p:cNvSpPr txBox="1"/>
          <p:nvPr/>
        </p:nvSpPr>
        <p:spPr>
          <a:xfrm>
            <a:off x="8105065" y="486396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335AF3E-FD8C-2580-12DB-8C9FB6976BE2}"/>
              </a:ext>
            </a:extLst>
          </p:cNvPr>
          <p:cNvSpPr txBox="1"/>
          <p:nvPr/>
        </p:nvSpPr>
        <p:spPr>
          <a:xfrm>
            <a:off x="8105065" y="507058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2A6F550-7F93-EDAB-81CC-E775B510ED35}"/>
              </a:ext>
            </a:extLst>
          </p:cNvPr>
          <p:cNvSpPr txBox="1"/>
          <p:nvPr/>
        </p:nvSpPr>
        <p:spPr>
          <a:xfrm>
            <a:off x="8105065" y="527395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1923720-2A3B-26EF-2218-2CBDA6E8324E}"/>
              </a:ext>
            </a:extLst>
          </p:cNvPr>
          <p:cNvSpPr txBox="1"/>
          <p:nvPr/>
        </p:nvSpPr>
        <p:spPr>
          <a:xfrm>
            <a:off x="8105065" y="548303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586B5E4-C9C0-8DBD-4E85-F2DB9597B5F9}"/>
              </a:ext>
            </a:extLst>
          </p:cNvPr>
          <p:cNvSpPr txBox="1"/>
          <p:nvPr/>
        </p:nvSpPr>
        <p:spPr>
          <a:xfrm>
            <a:off x="8102675" y="570079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E3285CA-4B3D-FD9E-578E-B604F4F91D0E}"/>
              </a:ext>
            </a:extLst>
          </p:cNvPr>
          <p:cNvSpPr txBox="1"/>
          <p:nvPr/>
        </p:nvSpPr>
        <p:spPr>
          <a:xfrm>
            <a:off x="8102675" y="5916824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C470523-3F1D-AC03-A164-1102C0365038}"/>
              </a:ext>
            </a:extLst>
          </p:cNvPr>
          <p:cNvSpPr txBox="1"/>
          <p:nvPr/>
        </p:nvSpPr>
        <p:spPr>
          <a:xfrm>
            <a:off x="7275533" y="424549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9D2516-1B44-678F-0720-FAEF582ACCDC}"/>
              </a:ext>
            </a:extLst>
          </p:cNvPr>
          <p:cNvSpPr txBox="1"/>
          <p:nvPr/>
        </p:nvSpPr>
        <p:spPr>
          <a:xfrm>
            <a:off x="7275533" y="444886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EEE8AFA-61E6-60E8-6E3E-301457CCCE45}"/>
              </a:ext>
            </a:extLst>
          </p:cNvPr>
          <p:cNvSpPr txBox="1"/>
          <p:nvPr/>
        </p:nvSpPr>
        <p:spPr>
          <a:xfrm>
            <a:off x="7275533" y="465795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FC64D48-9327-3509-C149-545899AD17D5}"/>
              </a:ext>
            </a:extLst>
          </p:cNvPr>
          <p:cNvSpPr txBox="1"/>
          <p:nvPr/>
        </p:nvSpPr>
        <p:spPr>
          <a:xfrm>
            <a:off x="7275533" y="486334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8BB93EE-1263-D6CF-78A0-83F12713D0F7}"/>
              </a:ext>
            </a:extLst>
          </p:cNvPr>
          <p:cNvSpPr txBox="1"/>
          <p:nvPr/>
        </p:nvSpPr>
        <p:spPr>
          <a:xfrm>
            <a:off x="7275533" y="507937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400427-CE3B-DEDE-9E61-37F7FB237B5E}"/>
              </a:ext>
            </a:extLst>
          </p:cNvPr>
          <p:cNvSpPr txBox="1"/>
          <p:nvPr/>
        </p:nvSpPr>
        <p:spPr>
          <a:xfrm>
            <a:off x="7340724" y="6163943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mes" pitchFamily="2" charset="0"/>
              </a:rPr>
              <a:t>Version 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3D73E7F-A88E-8DB2-781B-9B01E776A0E9}"/>
              </a:ext>
            </a:extLst>
          </p:cNvPr>
          <p:cNvSpPr txBox="1"/>
          <p:nvPr/>
        </p:nvSpPr>
        <p:spPr>
          <a:xfrm>
            <a:off x="6863888" y="424377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2617865-A1CB-995C-35A7-1D7C6E9DFFE9}"/>
              </a:ext>
            </a:extLst>
          </p:cNvPr>
          <p:cNvSpPr txBox="1"/>
          <p:nvPr/>
        </p:nvSpPr>
        <p:spPr>
          <a:xfrm>
            <a:off x="6863888" y="44491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1CE1961-B9B8-C660-014A-50D712464B87}"/>
              </a:ext>
            </a:extLst>
          </p:cNvPr>
          <p:cNvSpPr txBox="1"/>
          <p:nvPr/>
        </p:nvSpPr>
        <p:spPr>
          <a:xfrm>
            <a:off x="6863888" y="4665189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864C26B-2298-C3CA-2134-AE4091B7CF14}"/>
              </a:ext>
            </a:extLst>
          </p:cNvPr>
          <p:cNvSpPr txBox="1"/>
          <p:nvPr/>
        </p:nvSpPr>
        <p:spPr>
          <a:xfrm>
            <a:off x="10021069" y="42300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3319512-1688-93A1-BF85-8267FA8A6D04}"/>
              </a:ext>
            </a:extLst>
          </p:cNvPr>
          <p:cNvSpPr txBox="1"/>
          <p:nvPr/>
        </p:nvSpPr>
        <p:spPr>
          <a:xfrm>
            <a:off x="10018609" y="443566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FFEBF2-BC0A-6475-1BCC-185EE25C1284}"/>
              </a:ext>
            </a:extLst>
          </p:cNvPr>
          <p:cNvSpPr txBox="1"/>
          <p:nvPr/>
        </p:nvSpPr>
        <p:spPr>
          <a:xfrm>
            <a:off x="10018609" y="464227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7E60204-8A82-92A6-AD55-E4110F17CBFC}"/>
              </a:ext>
            </a:extLst>
          </p:cNvPr>
          <p:cNvSpPr txBox="1"/>
          <p:nvPr/>
        </p:nvSpPr>
        <p:spPr>
          <a:xfrm>
            <a:off x="10018609" y="48456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9617775-3197-57C2-0D5D-9FDF9F453167}"/>
              </a:ext>
            </a:extLst>
          </p:cNvPr>
          <p:cNvSpPr txBox="1"/>
          <p:nvPr/>
        </p:nvSpPr>
        <p:spPr>
          <a:xfrm>
            <a:off x="10018609" y="505473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26D014-82D9-0672-8F3B-4A378B4558F4}"/>
              </a:ext>
            </a:extLst>
          </p:cNvPr>
          <p:cNvSpPr txBox="1"/>
          <p:nvPr/>
        </p:nvSpPr>
        <p:spPr>
          <a:xfrm>
            <a:off x="10018609" y="526012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563743-9683-F28A-E7F6-C07CB736000F}"/>
              </a:ext>
            </a:extLst>
          </p:cNvPr>
          <p:cNvSpPr txBox="1"/>
          <p:nvPr/>
        </p:nvSpPr>
        <p:spPr>
          <a:xfrm>
            <a:off x="10018609" y="547615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BBC4BF8-7B53-787B-765B-FF0B8B6E17FA}"/>
              </a:ext>
            </a:extLst>
          </p:cNvPr>
          <p:cNvSpPr txBox="1"/>
          <p:nvPr/>
        </p:nvSpPr>
        <p:spPr>
          <a:xfrm>
            <a:off x="10430254" y="4228425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2/5/16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A067E6-E868-59A6-D037-909E01ECD31E}"/>
              </a:ext>
            </a:extLst>
          </p:cNvPr>
          <p:cNvSpPr txBox="1"/>
          <p:nvPr/>
        </p:nvSpPr>
        <p:spPr>
          <a:xfrm>
            <a:off x="10430254" y="443853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3/6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AE93D08-E391-121C-64AB-7D37861F4C79}"/>
              </a:ext>
            </a:extLst>
          </p:cNvPr>
          <p:cNvSpPr txBox="1"/>
          <p:nvPr/>
        </p:nvSpPr>
        <p:spPr>
          <a:xfrm>
            <a:off x="10427636" y="46486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4/7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F340685-0E0A-7FE2-B388-73A2E29217BA}"/>
              </a:ext>
            </a:extLst>
          </p:cNvPr>
          <p:cNvSpPr txBox="1"/>
          <p:nvPr/>
        </p:nvSpPr>
        <p:spPr>
          <a:xfrm>
            <a:off x="10430254" y="48552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8/34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179312B-D569-E85A-A80F-7D8685BA871A}"/>
              </a:ext>
            </a:extLst>
          </p:cNvPr>
          <p:cNvSpPr txBox="1"/>
          <p:nvPr/>
        </p:nvSpPr>
        <p:spPr>
          <a:xfrm>
            <a:off x="10430254" y="506187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A649A8B-3DA3-CEEC-8998-40096FBF9533}"/>
              </a:ext>
            </a:extLst>
          </p:cNvPr>
          <p:cNvSpPr txBox="1"/>
          <p:nvPr/>
        </p:nvSpPr>
        <p:spPr>
          <a:xfrm>
            <a:off x="10430254" y="526524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CDC3D94-F174-1092-ADB0-C1E180E16BF8}"/>
              </a:ext>
            </a:extLst>
          </p:cNvPr>
          <p:cNvSpPr txBox="1"/>
          <p:nvPr/>
        </p:nvSpPr>
        <p:spPr>
          <a:xfrm>
            <a:off x="10430254" y="547432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10D0654-A7D5-8E3C-1D23-3C223D0F5B98}"/>
              </a:ext>
            </a:extLst>
          </p:cNvPr>
          <p:cNvSpPr txBox="1"/>
          <p:nvPr/>
        </p:nvSpPr>
        <p:spPr>
          <a:xfrm>
            <a:off x="10427864" y="569208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1A0C3BF-93A7-ED89-9312-92828925023E}"/>
              </a:ext>
            </a:extLst>
          </p:cNvPr>
          <p:cNvSpPr txBox="1"/>
          <p:nvPr/>
        </p:nvSpPr>
        <p:spPr>
          <a:xfrm>
            <a:off x="10427864" y="5908115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DCFE563-C847-8DDE-29B6-41A2A7366E06}"/>
              </a:ext>
            </a:extLst>
          </p:cNvPr>
          <p:cNvSpPr txBox="1"/>
          <p:nvPr/>
        </p:nvSpPr>
        <p:spPr>
          <a:xfrm>
            <a:off x="9600722" y="423678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9/35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DBBE20B-7F89-FCAA-F23F-6F9D245DD01E}"/>
              </a:ext>
            </a:extLst>
          </p:cNvPr>
          <p:cNvSpPr txBox="1"/>
          <p:nvPr/>
        </p:nvSpPr>
        <p:spPr>
          <a:xfrm>
            <a:off x="9600722" y="444015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10/36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70ACA2B-55F0-891E-25BF-9DE3064C3CE9}"/>
              </a:ext>
            </a:extLst>
          </p:cNvPr>
          <p:cNvSpPr txBox="1"/>
          <p:nvPr/>
        </p:nvSpPr>
        <p:spPr>
          <a:xfrm>
            <a:off x="9600722" y="464924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8C42CED-DCAF-3CD4-E257-0706478D8605}"/>
              </a:ext>
            </a:extLst>
          </p:cNvPr>
          <p:cNvSpPr txBox="1"/>
          <p:nvPr/>
        </p:nvSpPr>
        <p:spPr>
          <a:xfrm>
            <a:off x="9600722" y="485463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8D1B26B-269D-FEC5-F68B-9259DE20A8A4}"/>
              </a:ext>
            </a:extLst>
          </p:cNvPr>
          <p:cNvSpPr txBox="1"/>
          <p:nvPr/>
        </p:nvSpPr>
        <p:spPr>
          <a:xfrm>
            <a:off x="9600722" y="5070661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9730C42-F4A5-91C7-6E95-123BA21161C2}"/>
              </a:ext>
            </a:extLst>
          </p:cNvPr>
          <p:cNvSpPr txBox="1"/>
          <p:nvPr/>
        </p:nvSpPr>
        <p:spPr>
          <a:xfrm>
            <a:off x="9355659" y="6155234"/>
            <a:ext cx="93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mes" pitchFamily="2" charset="0"/>
              </a:rPr>
              <a:t>Version 4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98EE2A9-7989-A7B0-980C-277537693651}"/>
              </a:ext>
            </a:extLst>
          </p:cNvPr>
          <p:cNvSpPr txBox="1"/>
          <p:nvPr/>
        </p:nvSpPr>
        <p:spPr>
          <a:xfrm>
            <a:off x="9189077" y="423506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0/11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BDD4CD4-D2C4-EFA6-CDF6-477D8F2AF592}"/>
              </a:ext>
            </a:extLst>
          </p:cNvPr>
          <p:cNvSpPr txBox="1"/>
          <p:nvPr/>
        </p:nvSpPr>
        <p:spPr>
          <a:xfrm>
            <a:off x="9189077" y="444045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12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C8B2430-CBC1-84AA-661A-8107AC35FA6E}"/>
              </a:ext>
            </a:extLst>
          </p:cNvPr>
          <p:cNvSpPr txBox="1"/>
          <p:nvPr/>
        </p:nvSpPr>
        <p:spPr>
          <a:xfrm>
            <a:off x="9189077" y="465648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16E49E2-A582-C8AD-1801-47AC2B8DDBC9}"/>
              </a:ext>
            </a:extLst>
          </p:cNvPr>
          <p:cNvSpPr txBox="1"/>
          <p:nvPr/>
        </p:nvSpPr>
        <p:spPr>
          <a:xfrm>
            <a:off x="8782234" y="4244911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>
                <a:latin typeface="Times" pitchFamily="2" charset="0"/>
              </a:rPr>
              <a:t>13/14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62FFF-B869-E521-A2CF-16398B871F9F}"/>
              </a:ext>
            </a:extLst>
          </p:cNvPr>
          <p:cNvSpPr txBox="1"/>
          <p:nvPr/>
        </p:nvSpPr>
        <p:spPr>
          <a:xfrm>
            <a:off x="8514714" y="3366485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mes" pitchFamily="2" charset="0"/>
              </a:rPr>
              <a:t>Version 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1F474-52D3-8146-85DE-7EEE2735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00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>
            <a:extLst>
              <a:ext uri="{FF2B5EF4-FFF2-40B4-BE49-F238E27FC236}">
                <a16:creationId xmlns:a16="http://schemas.microsoft.com/office/drawing/2014/main" id="{3F83323A-C0A1-D848-850D-6A9D0348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2" y="4486758"/>
            <a:ext cx="11568264" cy="657287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AB89702-D299-B847-A016-A69889CB2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0" y="5529586"/>
            <a:ext cx="11467813" cy="64737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2830DC7F-AB34-F745-BA45-C10A923C4AED}"/>
              </a:ext>
            </a:extLst>
          </p:cNvPr>
          <p:cNvSpPr txBox="1"/>
          <p:nvPr/>
        </p:nvSpPr>
        <p:spPr>
          <a:xfrm>
            <a:off x="10857148" y="265638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27DD29-B355-AD4B-9DC6-B5A996FFAA6F}"/>
              </a:ext>
            </a:extLst>
          </p:cNvPr>
          <p:cNvSpPr txBox="1"/>
          <p:nvPr/>
        </p:nvSpPr>
        <p:spPr>
          <a:xfrm>
            <a:off x="6731765" y="308440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61DE4FC-B384-124E-8A5D-720461BD8024}"/>
              </a:ext>
            </a:extLst>
          </p:cNvPr>
          <p:cNvSpPr txBox="1"/>
          <p:nvPr/>
        </p:nvSpPr>
        <p:spPr>
          <a:xfrm>
            <a:off x="6731764" y="3076816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A50719-5F06-BA41-82F3-1ED601E88458}"/>
              </a:ext>
            </a:extLst>
          </p:cNvPr>
          <p:cNvSpPr txBox="1"/>
          <p:nvPr/>
        </p:nvSpPr>
        <p:spPr>
          <a:xfrm>
            <a:off x="6328082" y="266481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8246BC-E371-C545-866B-5D21032187B7}"/>
              </a:ext>
            </a:extLst>
          </p:cNvPr>
          <p:cNvSpPr txBox="1"/>
          <p:nvPr/>
        </p:nvSpPr>
        <p:spPr>
          <a:xfrm>
            <a:off x="6331926" y="2661455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D090B7-9EF1-754F-B96E-ED447C405DA5}"/>
              </a:ext>
            </a:extLst>
          </p:cNvPr>
          <p:cNvSpPr txBox="1"/>
          <p:nvPr/>
        </p:nvSpPr>
        <p:spPr>
          <a:xfrm>
            <a:off x="5916437" y="224521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C8C5AD-46BB-3541-AE48-888ABA2B95E6}"/>
              </a:ext>
            </a:extLst>
          </p:cNvPr>
          <p:cNvSpPr txBox="1"/>
          <p:nvPr/>
        </p:nvSpPr>
        <p:spPr>
          <a:xfrm>
            <a:off x="5916436" y="2241800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0C40A-50D4-7374-F31B-5C61C43B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1353800" cy="978918"/>
          </a:xfrm>
        </p:spPr>
        <p:txBody>
          <a:bodyPr/>
          <a:lstStyle/>
          <a:p>
            <a:r>
              <a:rPr lang="en-US" dirty="0"/>
              <a:t>Schedule Branching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0816-5D49-1F7B-77CF-79579E8C2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4940897" cy="4351338"/>
          </a:xfrm>
        </p:spPr>
        <p:txBody>
          <a:bodyPr>
            <a:normAutofit/>
          </a:bodyPr>
          <a:lstStyle/>
          <a:p>
            <a:r>
              <a:rPr lang="en-US" sz="1800" dirty="0"/>
              <a:t>Since generated schedules are appended to the original prolog schedule, branch targets are calculated by relative offsets and CGRA skips said offsets when terminate signal asserts</a:t>
            </a:r>
          </a:p>
          <a:p>
            <a:r>
              <a:rPr lang="en-US" sz="1800" dirty="0"/>
              <a:t>Branching required for exits in prolog stage</a:t>
            </a:r>
          </a:p>
          <a:p>
            <a:r>
              <a:rPr lang="en-US" sz="1800" dirty="0"/>
              <a:t>Instruction format changed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621A88-AD20-7143-A1D4-5F86FD7062D3}"/>
              </a:ext>
            </a:extLst>
          </p:cNvPr>
          <p:cNvSpPr txBox="1"/>
          <p:nvPr/>
        </p:nvSpPr>
        <p:spPr>
          <a:xfrm>
            <a:off x="5916437" y="203542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8F4F0F-5C81-A649-89DA-BDF5DF2BA6C8}"/>
              </a:ext>
            </a:extLst>
          </p:cNvPr>
          <p:cNvSpPr txBox="1"/>
          <p:nvPr/>
        </p:nvSpPr>
        <p:spPr>
          <a:xfrm>
            <a:off x="5916437" y="182562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D53B22-34C1-E846-ABFA-BE9EC8AE21D4}"/>
              </a:ext>
            </a:extLst>
          </p:cNvPr>
          <p:cNvSpPr txBox="1"/>
          <p:nvPr/>
        </p:nvSpPr>
        <p:spPr>
          <a:xfrm>
            <a:off x="5916437" y="245533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0E192D-09F8-AF45-B61D-3842070678C3}"/>
              </a:ext>
            </a:extLst>
          </p:cNvPr>
          <p:cNvSpPr txBox="1"/>
          <p:nvPr/>
        </p:nvSpPr>
        <p:spPr>
          <a:xfrm>
            <a:off x="5918897" y="266638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D6748B-96FF-154D-A00C-212C48A2D2D4}"/>
              </a:ext>
            </a:extLst>
          </p:cNvPr>
          <p:cNvSpPr txBox="1"/>
          <p:nvPr/>
        </p:nvSpPr>
        <p:spPr>
          <a:xfrm>
            <a:off x="5916437" y="287205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A8B069-B081-794E-A9CB-158B8B5D0F3F}"/>
              </a:ext>
            </a:extLst>
          </p:cNvPr>
          <p:cNvSpPr txBox="1"/>
          <p:nvPr/>
        </p:nvSpPr>
        <p:spPr>
          <a:xfrm>
            <a:off x="5916437" y="307866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0956F-4FC4-E645-9B1C-5AB451228659}"/>
              </a:ext>
            </a:extLst>
          </p:cNvPr>
          <p:cNvSpPr txBox="1"/>
          <p:nvPr/>
        </p:nvSpPr>
        <p:spPr>
          <a:xfrm>
            <a:off x="5916437" y="328203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91A311-4A94-F846-AF0B-34C3AC9CA1EB}"/>
              </a:ext>
            </a:extLst>
          </p:cNvPr>
          <p:cNvSpPr txBox="1"/>
          <p:nvPr/>
        </p:nvSpPr>
        <p:spPr>
          <a:xfrm>
            <a:off x="5916437" y="349111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79941C-3F25-864C-A3AE-2CA705A68F19}"/>
              </a:ext>
            </a:extLst>
          </p:cNvPr>
          <p:cNvSpPr txBox="1"/>
          <p:nvPr/>
        </p:nvSpPr>
        <p:spPr>
          <a:xfrm>
            <a:off x="5916437" y="369650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CF0BF9-1B24-2A42-9A80-90F66C779274}"/>
              </a:ext>
            </a:extLst>
          </p:cNvPr>
          <p:cNvSpPr txBox="1"/>
          <p:nvPr/>
        </p:nvSpPr>
        <p:spPr>
          <a:xfrm>
            <a:off x="5916437" y="3912538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8066E6-6340-A847-A2EC-41A9FD3DA4E7}"/>
              </a:ext>
            </a:extLst>
          </p:cNvPr>
          <p:cNvSpPr txBox="1"/>
          <p:nvPr/>
        </p:nvSpPr>
        <p:spPr>
          <a:xfrm>
            <a:off x="6328082" y="245501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4E7F46-73AF-8A42-A45C-1DC8F91B149D}"/>
              </a:ext>
            </a:extLst>
          </p:cNvPr>
          <p:cNvSpPr txBox="1"/>
          <p:nvPr/>
        </p:nvSpPr>
        <p:spPr>
          <a:xfrm>
            <a:off x="6328082" y="224521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48FCE7-3481-D441-99C8-ABF1FBF939F7}"/>
              </a:ext>
            </a:extLst>
          </p:cNvPr>
          <p:cNvSpPr txBox="1"/>
          <p:nvPr/>
        </p:nvSpPr>
        <p:spPr>
          <a:xfrm>
            <a:off x="6328082" y="287492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26EF73-73CF-824C-B857-2FC5591F999A}"/>
              </a:ext>
            </a:extLst>
          </p:cNvPr>
          <p:cNvSpPr txBox="1"/>
          <p:nvPr/>
        </p:nvSpPr>
        <p:spPr>
          <a:xfrm>
            <a:off x="6334173" y="308503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BD9C0A-474E-1E4D-8DED-5555EE6A9DE0}"/>
              </a:ext>
            </a:extLst>
          </p:cNvPr>
          <p:cNvSpPr txBox="1"/>
          <p:nvPr/>
        </p:nvSpPr>
        <p:spPr>
          <a:xfrm>
            <a:off x="6328082" y="32916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087796-6B0A-8942-845B-DA92A34A05E2}"/>
              </a:ext>
            </a:extLst>
          </p:cNvPr>
          <p:cNvSpPr txBox="1"/>
          <p:nvPr/>
        </p:nvSpPr>
        <p:spPr>
          <a:xfrm>
            <a:off x="6328082" y="34982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26338B-E4CA-9A48-8380-522159432166}"/>
              </a:ext>
            </a:extLst>
          </p:cNvPr>
          <p:cNvSpPr txBox="1"/>
          <p:nvPr/>
        </p:nvSpPr>
        <p:spPr>
          <a:xfrm>
            <a:off x="6328082" y="370162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BF6C4D-006C-0547-BD10-D589435E678D}"/>
              </a:ext>
            </a:extLst>
          </p:cNvPr>
          <p:cNvSpPr txBox="1"/>
          <p:nvPr/>
        </p:nvSpPr>
        <p:spPr>
          <a:xfrm>
            <a:off x="6328082" y="391071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11839B-C378-FC4E-A3C2-3A1AD309B81B}"/>
              </a:ext>
            </a:extLst>
          </p:cNvPr>
          <p:cNvSpPr txBox="1"/>
          <p:nvPr/>
        </p:nvSpPr>
        <p:spPr>
          <a:xfrm>
            <a:off x="6731765" y="287461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71C40B-9466-C04C-A1A2-1290938702DC}"/>
              </a:ext>
            </a:extLst>
          </p:cNvPr>
          <p:cNvSpPr txBox="1"/>
          <p:nvPr/>
        </p:nvSpPr>
        <p:spPr>
          <a:xfrm>
            <a:off x="6731765" y="266481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D2D58-DF15-344A-8F7C-E69F3087016D}"/>
              </a:ext>
            </a:extLst>
          </p:cNvPr>
          <p:cNvSpPr txBox="1"/>
          <p:nvPr/>
        </p:nvSpPr>
        <p:spPr>
          <a:xfrm>
            <a:off x="6731765" y="329451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C41E20-273B-9E4D-B606-C99323BE69A4}"/>
              </a:ext>
            </a:extLst>
          </p:cNvPr>
          <p:cNvSpPr txBox="1"/>
          <p:nvPr/>
        </p:nvSpPr>
        <p:spPr>
          <a:xfrm>
            <a:off x="6737856" y="350462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BF375B-E457-E643-8340-06CD3B7FD39D}"/>
              </a:ext>
            </a:extLst>
          </p:cNvPr>
          <p:cNvSpPr txBox="1"/>
          <p:nvPr/>
        </p:nvSpPr>
        <p:spPr>
          <a:xfrm>
            <a:off x="6731765" y="371124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47B675-A623-C742-A0D9-F812F363CD7B}"/>
              </a:ext>
            </a:extLst>
          </p:cNvPr>
          <p:cNvSpPr txBox="1"/>
          <p:nvPr/>
        </p:nvSpPr>
        <p:spPr>
          <a:xfrm>
            <a:off x="6731765" y="391785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D6B4EC-96F6-1649-BAD8-286B1FFD9939}"/>
              </a:ext>
            </a:extLst>
          </p:cNvPr>
          <p:cNvSpPr txBox="1"/>
          <p:nvPr/>
        </p:nvSpPr>
        <p:spPr>
          <a:xfrm>
            <a:off x="7135448" y="34982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2D1732-7E9E-BA4A-ADE4-F2740F44A257}"/>
              </a:ext>
            </a:extLst>
          </p:cNvPr>
          <p:cNvSpPr txBox="1"/>
          <p:nvPr/>
        </p:nvSpPr>
        <p:spPr>
          <a:xfrm>
            <a:off x="7135448" y="328846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86C54B-DF1E-0346-9272-59662720E092}"/>
              </a:ext>
            </a:extLst>
          </p:cNvPr>
          <p:cNvSpPr txBox="1"/>
          <p:nvPr/>
        </p:nvSpPr>
        <p:spPr>
          <a:xfrm>
            <a:off x="7135448" y="307866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8269B9-6EBB-1B45-A602-0B9D29AF5A67}"/>
              </a:ext>
            </a:extLst>
          </p:cNvPr>
          <p:cNvSpPr txBox="1"/>
          <p:nvPr/>
        </p:nvSpPr>
        <p:spPr>
          <a:xfrm>
            <a:off x="7135448" y="370837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E498D3-2163-EC45-9310-5F5860C3426E}"/>
              </a:ext>
            </a:extLst>
          </p:cNvPr>
          <p:cNvSpPr txBox="1"/>
          <p:nvPr/>
        </p:nvSpPr>
        <p:spPr>
          <a:xfrm>
            <a:off x="7141539" y="391848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E8D4A2-E5AA-5E42-A0FD-1B7F1AAEFECC}"/>
              </a:ext>
            </a:extLst>
          </p:cNvPr>
          <p:cNvSpPr txBox="1"/>
          <p:nvPr/>
        </p:nvSpPr>
        <p:spPr>
          <a:xfrm>
            <a:off x="7539131" y="391785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81EF1F-1B9B-FF49-8E2A-803897370F30}"/>
              </a:ext>
            </a:extLst>
          </p:cNvPr>
          <p:cNvSpPr txBox="1"/>
          <p:nvPr/>
        </p:nvSpPr>
        <p:spPr>
          <a:xfrm>
            <a:off x="7539131" y="370805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C9E78D7-580B-A14C-B1DB-100DFFE56529}"/>
              </a:ext>
            </a:extLst>
          </p:cNvPr>
          <p:cNvSpPr txBox="1"/>
          <p:nvPr/>
        </p:nvSpPr>
        <p:spPr>
          <a:xfrm>
            <a:off x="7539131" y="34982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AA40BF-CE6D-EC49-A359-C2E15687892F}"/>
              </a:ext>
            </a:extLst>
          </p:cNvPr>
          <p:cNvSpPr txBox="1"/>
          <p:nvPr/>
        </p:nvSpPr>
        <p:spPr>
          <a:xfrm>
            <a:off x="7943321" y="391785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E3B0730-9469-C14F-B489-ADDBBDD2A4DF}"/>
              </a:ext>
            </a:extLst>
          </p:cNvPr>
          <p:cNvSpPr txBox="1"/>
          <p:nvPr/>
        </p:nvSpPr>
        <p:spPr>
          <a:xfrm>
            <a:off x="8962432" y="1834877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901C90-DF42-9244-94A6-652D13CC917B}"/>
              </a:ext>
            </a:extLst>
          </p:cNvPr>
          <p:cNvSpPr txBox="1"/>
          <p:nvPr/>
        </p:nvSpPr>
        <p:spPr>
          <a:xfrm>
            <a:off x="8962432" y="204498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9E9290D-E241-FD40-ABC9-E8F8225B05F4}"/>
              </a:ext>
            </a:extLst>
          </p:cNvPr>
          <p:cNvSpPr txBox="1"/>
          <p:nvPr/>
        </p:nvSpPr>
        <p:spPr>
          <a:xfrm>
            <a:off x="8964892" y="22560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F4F8CE5-8403-194C-9765-0F369DB6BA8B}"/>
              </a:ext>
            </a:extLst>
          </p:cNvPr>
          <p:cNvSpPr txBox="1"/>
          <p:nvPr/>
        </p:nvSpPr>
        <p:spPr>
          <a:xfrm>
            <a:off x="8962432" y="246171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1239B4-44C5-E545-A85D-704A40759296}"/>
              </a:ext>
            </a:extLst>
          </p:cNvPr>
          <p:cNvSpPr txBox="1"/>
          <p:nvPr/>
        </p:nvSpPr>
        <p:spPr>
          <a:xfrm>
            <a:off x="8962432" y="266832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C2DA47-9486-BB49-8085-4E37FFEE90A7}"/>
              </a:ext>
            </a:extLst>
          </p:cNvPr>
          <p:cNvSpPr txBox="1"/>
          <p:nvPr/>
        </p:nvSpPr>
        <p:spPr>
          <a:xfrm>
            <a:off x="8962432" y="287169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58DC148-193E-5A47-AFE3-C4C3239A1ACB}"/>
              </a:ext>
            </a:extLst>
          </p:cNvPr>
          <p:cNvSpPr txBox="1"/>
          <p:nvPr/>
        </p:nvSpPr>
        <p:spPr>
          <a:xfrm>
            <a:off x="8962432" y="308077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8033697-2BEF-444A-AA4D-ED6E284A9888}"/>
              </a:ext>
            </a:extLst>
          </p:cNvPr>
          <p:cNvSpPr txBox="1"/>
          <p:nvPr/>
        </p:nvSpPr>
        <p:spPr>
          <a:xfrm>
            <a:off x="8962432" y="328616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762BCB-F580-4D4C-B7A5-C771CA4EFAE7}"/>
              </a:ext>
            </a:extLst>
          </p:cNvPr>
          <p:cNvSpPr txBox="1"/>
          <p:nvPr/>
        </p:nvSpPr>
        <p:spPr>
          <a:xfrm>
            <a:off x="8962432" y="3502196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DC9EBC-EF02-6441-A50D-CBA824F4E72E}"/>
              </a:ext>
            </a:extLst>
          </p:cNvPr>
          <p:cNvSpPr txBox="1"/>
          <p:nvPr/>
        </p:nvSpPr>
        <p:spPr>
          <a:xfrm>
            <a:off x="8756778" y="3749017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E5E570-8106-4149-97F3-EA49DD47343C}"/>
              </a:ext>
            </a:extLst>
          </p:cNvPr>
          <p:cNvSpPr txBox="1"/>
          <p:nvPr/>
        </p:nvSpPr>
        <p:spPr>
          <a:xfrm>
            <a:off x="9574566" y="183249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3287F9-64F0-814E-A617-5A1B30B6C0FA}"/>
              </a:ext>
            </a:extLst>
          </p:cNvPr>
          <p:cNvSpPr txBox="1"/>
          <p:nvPr/>
        </p:nvSpPr>
        <p:spPr>
          <a:xfrm>
            <a:off x="9572106" y="203815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AA8966-4E09-1247-AB5C-1C8A031B48A8}"/>
              </a:ext>
            </a:extLst>
          </p:cNvPr>
          <p:cNvSpPr txBox="1"/>
          <p:nvPr/>
        </p:nvSpPr>
        <p:spPr>
          <a:xfrm>
            <a:off x="9572106" y="224476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1FFEA4-174A-0C44-B2EF-AFA64ACBA1A1}"/>
              </a:ext>
            </a:extLst>
          </p:cNvPr>
          <p:cNvSpPr txBox="1"/>
          <p:nvPr/>
        </p:nvSpPr>
        <p:spPr>
          <a:xfrm>
            <a:off x="9572106" y="244813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BE8DED6-9B37-3646-B539-0CA2C418AEAC}"/>
              </a:ext>
            </a:extLst>
          </p:cNvPr>
          <p:cNvSpPr txBox="1"/>
          <p:nvPr/>
        </p:nvSpPr>
        <p:spPr>
          <a:xfrm>
            <a:off x="9572106" y="265722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615C659-0F8A-3647-A405-7C496C5C096F}"/>
              </a:ext>
            </a:extLst>
          </p:cNvPr>
          <p:cNvSpPr txBox="1"/>
          <p:nvPr/>
        </p:nvSpPr>
        <p:spPr>
          <a:xfrm>
            <a:off x="9572106" y="286261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C87B283-149B-4343-8F42-5289C1614903}"/>
              </a:ext>
            </a:extLst>
          </p:cNvPr>
          <p:cNvSpPr txBox="1"/>
          <p:nvPr/>
        </p:nvSpPr>
        <p:spPr>
          <a:xfrm>
            <a:off x="9572106" y="3078642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C695E73-1BB1-EE4D-95CA-B8DE7FD61781}"/>
              </a:ext>
            </a:extLst>
          </p:cNvPr>
          <p:cNvSpPr txBox="1"/>
          <p:nvPr/>
        </p:nvSpPr>
        <p:spPr>
          <a:xfrm>
            <a:off x="9983751" y="1830917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D6EB9CA-D61F-164F-BFEE-CB8C3F71AD20}"/>
              </a:ext>
            </a:extLst>
          </p:cNvPr>
          <p:cNvSpPr txBox="1"/>
          <p:nvPr/>
        </p:nvSpPr>
        <p:spPr>
          <a:xfrm>
            <a:off x="9983751" y="204102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FE3C664-F353-0B42-8783-A65D4782BECC}"/>
              </a:ext>
            </a:extLst>
          </p:cNvPr>
          <p:cNvSpPr txBox="1"/>
          <p:nvPr/>
        </p:nvSpPr>
        <p:spPr>
          <a:xfrm>
            <a:off x="9989842" y="225113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924A7-F24C-CF42-9D09-6886A3C6CB71}"/>
              </a:ext>
            </a:extLst>
          </p:cNvPr>
          <p:cNvSpPr txBox="1"/>
          <p:nvPr/>
        </p:nvSpPr>
        <p:spPr>
          <a:xfrm>
            <a:off x="9983751" y="245775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C4F0706-3BBB-DC44-8FC1-C29B46C67C57}"/>
              </a:ext>
            </a:extLst>
          </p:cNvPr>
          <p:cNvSpPr txBox="1"/>
          <p:nvPr/>
        </p:nvSpPr>
        <p:spPr>
          <a:xfrm>
            <a:off x="9983751" y="266436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9B7C3C1-9DAF-F347-BAAB-3A8D143089CC}"/>
              </a:ext>
            </a:extLst>
          </p:cNvPr>
          <p:cNvSpPr txBox="1"/>
          <p:nvPr/>
        </p:nvSpPr>
        <p:spPr>
          <a:xfrm>
            <a:off x="9983751" y="286773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E10E41A-611F-0C4D-8084-DBC574030402}"/>
              </a:ext>
            </a:extLst>
          </p:cNvPr>
          <p:cNvSpPr txBox="1"/>
          <p:nvPr/>
        </p:nvSpPr>
        <p:spPr>
          <a:xfrm>
            <a:off x="9983751" y="307681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3D6E899-C9AD-9248-86E3-53548D2DFD61}"/>
              </a:ext>
            </a:extLst>
          </p:cNvPr>
          <p:cNvSpPr txBox="1"/>
          <p:nvPr/>
        </p:nvSpPr>
        <p:spPr>
          <a:xfrm>
            <a:off x="9981361" y="329457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CF48175-953D-204A-874B-1A154FCB6C49}"/>
              </a:ext>
            </a:extLst>
          </p:cNvPr>
          <p:cNvSpPr txBox="1"/>
          <p:nvPr/>
        </p:nvSpPr>
        <p:spPr>
          <a:xfrm>
            <a:off x="9981361" y="3510607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289419A-D445-D04B-AFD1-D0220B3EC028}"/>
              </a:ext>
            </a:extLst>
          </p:cNvPr>
          <p:cNvSpPr txBox="1"/>
          <p:nvPr/>
        </p:nvSpPr>
        <p:spPr>
          <a:xfrm>
            <a:off x="9580141" y="3749017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956CA01-F6F4-3543-B841-743E44C774A6}"/>
              </a:ext>
            </a:extLst>
          </p:cNvPr>
          <p:cNvSpPr txBox="1"/>
          <p:nvPr/>
        </p:nvSpPr>
        <p:spPr>
          <a:xfrm>
            <a:off x="11071599" y="183471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1C036B2-1F08-DB4F-A705-A6D6B74C2A86}"/>
              </a:ext>
            </a:extLst>
          </p:cNvPr>
          <p:cNvSpPr txBox="1"/>
          <p:nvPr/>
        </p:nvSpPr>
        <p:spPr>
          <a:xfrm>
            <a:off x="11069139" y="204037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89D58CB-9739-7944-8EC4-CD45EF19B694}"/>
              </a:ext>
            </a:extLst>
          </p:cNvPr>
          <p:cNvSpPr txBox="1"/>
          <p:nvPr/>
        </p:nvSpPr>
        <p:spPr>
          <a:xfrm>
            <a:off x="11069139" y="224699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4D5E1D-D7F0-8444-858E-7B5E14F0217C}"/>
              </a:ext>
            </a:extLst>
          </p:cNvPr>
          <p:cNvSpPr txBox="1"/>
          <p:nvPr/>
        </p:nvSpPr>
        <p:spPr>
          <a:xfrm>
            <a:off x="11069139" y="245036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2AA2D6A-3D43-E547-80A9-12C586A7CA28}"/>
              </a:ext>
            </a:extLst>
          </p:cNvPr>
          <p:cNvSpPr txBox="1"/>
          <p:nvPr/>
        </p:nvSpPr>
        <p:spPr>
          <a:xfrm>
            <a:off x="11069139" y="265944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1991AA8-E906-6D4A-B8ED-0BE06583648E}"/>
              </a:ext>
            </a:extLst>
          </p:cNvPr>
          <p:cNvSpPr txBox="1"/>
          <p:nvPr/>
        </p:nvSpPr>
        <p:spPr>
          <a:xfrm>
            <a:off x="11069139" y="286483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2446BB2-67E3-5745-997F-83D74C07F0DD}"/>
              </a:ext>
            </a:extLst>
          </p:cNvPr>
          <p:cNvSpPr txBox="1"/>
          <p:nvPr/>
        </p:nvSpPr>
        <p:spPr>
          <a:xfrm>
            <a:off x="11069139" y="3080863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6A9599E-AEF1-2147-A905-7F138AB6AD04}"/>
              </a:ext>
            </a:extLst>
          </p:cNvPr>
          <p:cNvSpPr txBox="1"/>
          <p:nvPr/>
        </p:nvSpPr>
        <p:spPr>
          <a:xfrm>
            <a:off x="11480784" y="1833138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165F67E-54B8-E14B-8795-6A919C7C5161}"/>
              </a:ext>
            </a:extLst>
          </p:cNvPr>
          <p:cNvSpPr txBox="1"/>
          <p:nvPr/>
        </p:nvSpPr>
        <p:spPr>
          <a:xfrm>
            <a:off x="11480784" y="204324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47E9BA8-48AE-6C42-89D8-605E995BD9A3}"/>
              </a:ext>
            </a:extLst>
          </p:cNvPr>
          <p:cNvSpPr txBox="1"/>
          <p:nvPr/>
        </p:nvSpPr>
        <p:spPr>
          <a:xfrm>
            <a:off x="11486875" y="225336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D02A13-FC42-3A41-B88B-B7BD6FCC4305}"/>
              </a:ext>
            </a:extLst>
          </p:cNvPr>
          <p:cNvSpPr txBox="1"/>
          <p:nvPr/>
        </p:nvSpPr>
        <p:spPr>
          <a:xfrm>
            <a:off x="11480784" y="245997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9AC687-1E59-A943-B51A-C18C9ADC888E}"/>
              </a:ext>
            </a:extLst>
          </p:cNvPr>
          <p:cNvSpPr txBox="1"/>
          <p:nvPr/>
        </p:nvSpPr>
        <p:spPr>
          <a:xfrm>
            <a:off x="11480784" y="266658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8068FE7-1667-6D42-A3DB-B47275A25A01}"/>
              </a:ext>
            </a:extLst>
          </p:cNvPr>
          <p:cNvSpPr txBox="1"/>
          <p:nvPr/>
        </p:nvSpPr>
        <p:spPr>
          <a:xfrm>
            <a:off x="11480784" y="286995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80BC7E-A1E6-D14A-8277-9A58360C76FC}"/>
              </a:ext>
            </a:extLst>
          </p:cNvPr>
          <p:cNvSpPr txBox="1"/>
          <p:nvPr/>
        </p:nvSpPr>
        <p:spPr>
          <a:xfrm>
            <a:off x="11480784" y="307903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304A353-952C-124A-842C-71DFDC8B1652}"/>
              </a:ext>
            </a:extLst>
          </p:cNvPr>
          <p:cNvSpPr txBox="1"/>
          <p:nvPr/>
        </p:nvSpPr>
        <p:spPr>
          <a:xfrm>
            <a:off x="11478394" y="329679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7C760F8-2D2E-AC40-ABC5-CEFC9A3FCBCD}"/>
              </a:ext>
            </a:extLst>
          </p:cNvPr>
          <p:cNvSpPr txBox="1"/>
          <p:nvPr/>
        </p:nvSpPr>
        <p:spPr>
          <a:xfrm>
            <a:off x="11478394" y="3512828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F8ABF16-C64D-1A42-B06A-18C90A7F1440}"/>
              </a:ext>
            </a:extLst>
          </p:cNvPr>
          <p:cNvSpPr txBox="1"/>
          <p:nvPr/>
        </p:nvSpPr>
        <p:spPr>
          <a:xfrm>
            <a:off x="10651252" y="18415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EC1D52C-1CBF-E844-B32C-40DF639D978D}"/>
              </a:ext>
            </a:extLst>
          </p:cNvPr>
          <p:cNvSpPr txBox="1"/>
          <p:nvPr/>
        </p:nvSpPr>
        <p:spPr>
          <a:xfrm>
            <a:off x="10651252" y="204487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1CB3334-D84F-604E-B2BD-6FDF8AEFDD0E}"/>
              </a:ext>
            </a:extLst>
          </p:cNvPr>
          <p:cNvSpPr txBox="1"/>
          <p:nvPr/>
        </p:nvSpPr>
        <p:spPr>
          <a:xfrm>
            <a:off x="10651252" y="225395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4435996-F238-A446-B39E-B9FD899D02B4}"/>
              </a:ext>
            </a:extLst>
          </p:cNvPr>
          <p:cNvSpPr txBox="1"/>
          <p:nvPr/>
        </p:nvSpPr>
        <p:spPr>
          <a:xfrm>
            <a:off x="10651252" y="245934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9BB19D0-450E-7548-9F33-DA82A253FC4F}"/>
              </a:ext>
            </a:extLst>
          </p:cNvPr>
          <p:cNvSpPr txBox="1"/>
          <p:nvPr/>
        </p:nvSpPr>
        <p:spPr>
          <a:xfrm>
            <a:off x="10651252" y="2675374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55AF6FE-97A3-704E-8BD3-51F26B38611D}"/>
              </a:ext>
            </a:extLst>
          </p:cNvPr>
          <p:cNvSpPr txBox="1"/>
          <p:nvPr/>
        </p:nvSpPr>
        <p:spPr>
          <a:xfrm>
            <a:off x="10870600" y="3751238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AD19C4-8E52-5E47-974D-F20B4ED94A95}"/>
              </a:ext>
            </a:extLst>
          </p:cNvPr>
          <p:cNvSpPr txBox="1"/>
          <p:nvPr/>
        </p:nvSpPr>
        <p:spPr>
          <a:xfrm>
            <a:off x="10447963" y="182451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8DFD2C2-C537-B247-90FA-4AB1DB06CA02}"/>
              </a:ext>
            </a:extLst>
          </p:cNvPr>
          <p:cNvSpPr txBox="1"/>
          <p:nvPr/>
        </p:nvSpPr>
        <p:spPr>
          <a:xfrm>
            <a:off x="10445503" y="203017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0803A1B-BCDA-C44C-A283-E7E7435974FD}"/>
              </a:ext>
            </a:extLst>
          </p:cNvPr>
          <p:cNvSpPr txBox="1"/>
          <p:nvPr/>
        </p:nvSpPr>
        <p:spPr>
          <a:xfrm>
            <a:off x="10445503" y="223678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0E5884C-BFE7-8740-A9D1-4EC2020FF309}"/>
              </a:ext>
            </a:extLst>
          </p:cNvPr>
          <p:cNvSpPr txBox="1"/>
          <p:nvPr/>
        </p:nvSpPr>
        <p:spPr>
          <a:xfrm>
            <a:off x="10445503" y="244015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019792C-8F38-2A4B-9265-29510521EECF}"/>
              </a:ext>
            </a:extLst>
          </p:cNvPr>
          <p:cNvSpPr txBox="1"/>
          <p:nvPr/>
        </p:nvSpPr>
        <p:spPr>
          <a:xfrm>
            <a:off x="10445503" y="264924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9BB5A23-29A3-484E-AA03-9E7AFB7EE5B8}"/>
              </a:ext>
            </a:extLst>
          </p:cNvPr>
          <p:cNvSpPr txBox="1"/>
          <p:nvPr/>
        </p:nvSpPr>
        <p:spPr>
          <a:xfrm>
            <a:off x="10445503" y="285462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20059A8-A81E-654B-9D35-E89DA61E461F}"/>
              </a:ext>
            </a:extLst>
          </p:cNvPr>
          <p:cNvSpPr txBox="1"/>
          <p:nvPr/>
        </p:nvSpPr>
        <p:spPr>
          <a:xfrm>
            <a:off x="10445503" y="3070659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628B901-DB13-8E49-8F56-ED202169704D}"/>
              </a:ext>
            </a:extLst>
          </p:cNvPr>
          <p:cNvSpPr txBox="1"/>
          <p:nvPr/>
        </p:nvSpPr>
        <p:spPr>
          <a:xfrm>
            <a:off x="10857148" y="1822934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1348F7C-8670-474B-A1F1-BC8BF82BAD24}"/>
              </a:ext>
            </a:extLst>
          </p:cNvPr>
          <p:cNvSpPr txBox="1"/>
          <p:nvPr/>
        </p:nvSpPr>
        <p:spPr>
          <a:xfrm>
            <a:off x="10857148" y="203304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C77CFEE-2265-AA40-AD00-EF667CEE6610}"/>
              </a:ext>
            </a:extLst>
          </p:cNvPr>
          <p:cNvSpPr txBox="1"/>
          <p:nvPr/>
        </p:nvSpPr>
        <p:spPr>
          <a:xfrm>
            <a:off x="10854530" y="224315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CC2FCFE-B500-1342-8116-8C24B45327C3}"/>
              </a:ext>
            </a:extLst>
          </p:cNvPr>
          <p:cNvSpPr txBox="1"/>
          <p:nvPr/>
        </p:nvSpPr>
        <p:spPr>
          <a:xfrm>
            <a:off x="10857148" y="244976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5456CB1-FF94-C842-9644-D2687CD27845}"/>
              </a:ext>
            </a:extLst>
          </p:cNvPr>
          <p:cNvSpPr txBox="1"/>
          <p:nvPr/>
        </p:nvSpPr>
        <p:spPr>
          <a:xfrm>
            <a:off x="10857148" y="285975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DBE415B-E294-8642-9128-3DC02D86D64E}"/>
              </a:ext>
            </a:extLst>
          </p:cNvPr>
          <p:cNvSpPr txBox="1"/>
          <p:nvPr/>
        </p:nvSpPr>
        <p:spPr>
          <a:xfrm>
            <a:off x="10857148" y="306883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3F607F4-3B3E-494A-A8B8-6BF6DCAE59D8}"/>
              </a:ext>
            </a:extLst>
          </p:cNvPr>
          <p:cNvSpPr txBox="1"/>
          <p:nvPr/>
        </p:nvSpPr>
        <p:spPr>
          <a:xfrm>
            <a:off x="10854758" y="328659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B4A49BC-E180-D04B-B808-3C1E4B5269AB}"/>
              </a:ext>
            </a:extLst>
          </p:cNvPr>
          <p:cNvSpPr txBox="1"/>
          <p:nvPr/>
        </p:nvSpPr>
        <p:spPr>
          <a:xfrm>
            <a:off x="10854758" y="3502624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CE3945-B6B8-FC43-8A58-B82C5CFA37B5}"/>
              </a:ext>
            </a:extLst>
          </p:cNvPr>
          <p:cNvSpPr txBox="1"/>
          <p:nvPr/>
        </p:nvSpPr>
        <p:spPr>
          <a:xfrm>
            <a:off x="10027616" y="183129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73E2601-C07D-BD44-9216-A7B87254437D}"/>
              </a:ext>
            </a:extLst>
          </p:cNvPr>
          <p:cNvSpPr txBox="1"/>
          <p:nvPr/>
        </p:nvSpPr>
        <p:spPr>
          <a:xfrm>
            <a:off x="10027616" y="203466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B426875-C43A-E847-8C42-B2FCEFA17C2A}"/>
              </a:ext>
            </a:extLst>
          </p:cNvPr>
          <p:cNvSpPr txBox="1"/>
          <p:nvPr/>
        </p:nvSpPr>
        <p:spPr>
          <a:xfrm>
            <a:off x="10027616" y="224375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1D74578-07D9-CB43-8A9A-3DF669486F7C}"/>
              </a:ext>
            </a:extLst>
          </p:cNvPr>
          <p:cNvSpPr txBox="1"/>
          <p:nvPr/>
        </p:nvSpPr>
        <p:spPr>
          <a:xfrm>
            <a:off x="10027616" y="244914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6E37C43-2619-CD46-A35C-E57060173C4C}"/>
              </a:ext>
            </a:extLst>
          </p:cNvPr>
          <p:cNvSpPr txBox="1"/>
          <p:nvPr/>
        </p:nvSpPr>
        <p:spPr>
          <a:xfrm>
            <a:off x="10027616" y="266517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2519BAB-837E-4A4F-B0D1-E6D9CA874F87}"/>
              </a:ext>
            </a:extLst>
          </p:cNvPr>
          <p:cNvSpPr txBox="1"/>
          <p:nvPr/>
        </p:nvSpPr>
        <p:spPr>
          <a:xfrm>
            <a:off x="10092807" y="3749743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DD4A030-5ECB-0C48-8733-516DA3DAA83B}"/>
              </a:ext>
            </a:extLst>
          </p:cNvPr>
          <p:cNvSpPr txBox="1"/>
          <p:nvPr/>
        </p:nvSpPr>
        <p:spPr>
          <a:xfrm>
            <a:off x="9615971" y="182957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BC97626-8A7F-FE47-A51B-6ACA9A588852}"/>
              </a:ext>
            </a:extLst>
          </p:cNvPr>
          <p:cNvSpPr txBox="1"/>
          <p:nvPr/>
        </p:nvSpPr>
        <p:spPr>
          <a:xfrm>
            <a:off x="9615971" y="20349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CF8B3E0-37F4-AB44-B1E7-73DA9FD333E7}"/>
              </a:ext>
            </a:extLst>
          </p:cNvPr>
          <p:cNvSpPr txBox="1"/>
          <p:nvPr/>
        </p:nvSpPr>
        <p:spPr>
          <a:xfrm>
            <a:off x="9615971" y="2250989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FF8B832-387E-A54D-9D6D-45FBA82169B6}"/>
              </a:ext>
            </a:extLst>
          </p:cNvPr>
          <p:cNvSpPr txBox="1"/>
          <p:nvPr/>
        </p:nvSpPr>
        <p:spPr>
          <a:xfrm>
            <a:off x="7135448" y="3491118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B2F977D-BEBB-3A4E-9CD0-E33469F905D2}"/>
              </a:ext>
            </a:extLst>
          </p:cNvPr>
          <p:cNvSpPr txBox="1"/>
          <p:nvPr/>
        </p:nvSpPr>
        <p:spPr>
          <a:xfrm>
            <a:off x="10418096" y="182278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BB1E05E-1348-FA47-9253-3CDCE2A5412B}"/>
              </a:ext>
            </a:extLst>
          </p:cNvPr>
          <p:cNvSpPr txBox="1"/>
          <p:nvPr/>
        </p:nvSpPr>
        <p:spPr>
          <a:xfrm>
            <a:off x="10415636" y="20284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8D07DFB-2B9E-6F47-9A87-523CBE1EF83B}"/>
              </a:ext>
            </a:extLst>
          </p:cNvPr>
          <p:cNvSpPr txBox="1"/>
          <p:nvPr/>
        </p:nvSpPr>
        <p:spPr>
          <a:xfrm>
            <a:off x="10415636" y="22350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F8FA59C-3CEC-3346-9278-B940FAC8018B}"/>
              </a:ext>
            </a:extLst>
          </p:cNvPr>
          <p:cNvSpPr txBox="1"/>
          <p:nvPr/>
        </p:nvSpPr>
        <p:spPr>
          <a:xfrm>
            <a:off x="10415636" y="243842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6A5505E-251C-1B4D-8E3C-ACFF17F80B95}"/>
              </a:ext>
            </a:extLst>
          </p:cNvPr>
          <p:cNvSpPr txBox="1"/>
          <p:nvPr/>
        </p:nvSpPr>
        <p:spPr>
          <a:xfrm>
            <a:off x="10415636" y="264751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87871D9-2A30-3C48-BA74-C159B495908A}"/>
              </a:ext>
            </a:extLst>
          </p:cNvPr>
          <p:cNvSpPr txBox="1"/>
          <p:nvPr/>
        </p:nvSpPr>
        <p:spPr>
          <a:xfrm>
            <a:off x="10415636" y="285290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3E8A363-F1DF-5A42-8749-D86495CE0A3C}"/>
              </a:ext>
            </a:extLst>
          </p:cNvPr>
          <p:cNvSpPr txBox="1"/>
          <p:nvPr/>
        </p:nvSpPr>
        <p:spPr>
          <a:xfrm>
            <a:off x="10415636" y="3068932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C3FC44-1419-5C42-B791-1F4C151816D2}"/>
              </a:ext>
            </a:extLst>
          </p:cNvPr>
          <p:cNvSpPr txBox="1"/>
          <p:nvPr/>
        </p:nvSpPr>
        <p:spPr>
          <a:xfrm>
            <a:off x="10827281" y="1821207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A06107F-6EA5-3F45-A884-DC1BEDB134B6}"/>
              </a:ext>
            </a:extLst>
          </p:cNvPr>
          <p:cNvSpPr txBox="1"/>
          <p:nvPr/>
        </p:nvSpPr>
        <p:spPr>
          <a:xfrm>
            <a:off x="10827281" y="203131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22234D5-4927-A349-BD49-6956CE4C4881}"/>
              </a:ext>
            </a:extLst>
          </p:cNvPr>
          <p:cNvSpPr txBox="1"/>
          <p:nvPr/>
        </p:nvSpPr>
        <p:spPr>
          <a:xfrm>
            <a:off x="10824663" y="224142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8260275-C4C1-BB4E-BBB7-847466495A45}"/>
              </a:ext>
            </a:extLst>
          </p:cNvPr>
          <p:cNvSpPr txBox="1"/>
          <p:nvPr/>
        </p:nvSpPr>
        <p:spPr>
          <a:xfrm>
            <a:off x="10827281" y="244804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6C40D8B-1BFD-684B-97B7-EB40105A76F6}"/>
              </a:ext>
            </a:extLst>
          </p:cNvPr>
          <p:cNvSpPr txBox="1"/>
          <p:nvPr/>
        </p:nvSpPr>
        <p:spPr>
          <a:xfrm>
            <a:off x="10827281" y="265465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7B50B86-2D24-C646-AD2A-7045B3554601}"/>
              </a:ext>
            </a:extLst>
          </p:cNvPr>
          <p:cNvSpPr txBox="1"/>
          <p:nvPr/>
        </p:nvSpPr>
        <p:spPr>
          <a:xfrm>
            <a:off x="10827281" y="285802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89817C5-24CE-CA45-8A04-1238F030AB17}"/>
              </a:ext>
            </a:extLst>
          </p:cNvPr>
          <p:cNvSpPr txBox="1"/>
          <p:nvPr/>
        </p:nvSpPr>
        <p:spPr>
          <a:xfrm>
            <a:off x="10827281" y="306710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F368D68-375C-0B44-9A21-144F9D5E1FC3}"/>
              </a:ext>
            </a:extLst>
          </p:cNvPr>
          <p:cNvSpPr txBox="1"/>
          <p:nvPr/>
        </p:nvSpPr>
        <p:spPr>
          <a:xfrm>
            <a:off x="10824891" y="328486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D502C22-5F50-F24B-A599-4D780077FBF7}"/>
              </a:ext>
            </a:extLst>
          </p:cNvPr>
          <p:cNvSpPr txBox="1"/>
          <p:nvPr/>
        </p:nvSpPr>
        <p:spPr>
          <a:xfrm>
            <a:off x="10824891" y="3500897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ADF2BA2-3414-B742-B582-F15F9096990D}"/>
              </a:ext>
            </a:extLst>
          </p:cNvPr>
          <p:cNvSpPr txBox="1"/>
          <p:nvPr/>
        </p:nvSpPr>
        <p:spPr>
          <a:xfrm>
            <a:off x="9997749" y="182957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9D8534E-E7C7-284A-91AC-214CE3F461AB}"/>
              </a:ext>
            </a:extLst>
          </p:cNvPr>
          <p:cNvSpPr txBox="1"/>
          <p:nvPr/>
        </p:nvSpPr>
        <p:spPr>
          <a:xfrm>
            <a:off x="9997749" y="203294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28190B3-4A14-DC4F-99C1-7281E9D5F804}"/>
              </a:ext>
            </a:extLst>
          </p:cNvPr>
          <p:cNvSpPr txBox="1"/>
          <p:nvPr/>
        </p:nvSpPr>
        <p:spPr>
          <a:xfrm>
            <a:off x="9997749" y="224202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59DACF3-7366-7C47-9F45-958845972992}"/>
              </a:ext>
            </a:extLst>
          </p:cNvPr>
          <p:cNvSpPr txBox="1"/>
          <p:nvPr/>
        </p:nvSpPr>
        <p:spPr>
          <a:xfrm>
            <a:off x="9997749" y="244741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3F3FC02-3AA0-A04B-A8C4-3AB6389A9616}"/>
              </a:ext>
            </a:extLst>
          </p:cNvPr>
          <p:cNvSpPr txBox="1"/>
          <p:nvPr/>
        </p:nvSpPr>
        <p:spPr>
          <a:xfrm>
            <a:off x="9997749" y="2663443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39D515C-1653-5F48-9FD6-115090F0A77A}"/>
              </a:ext>
            </a:extLst>
          </p:cNvPr>
          <p:cNvSpPr txBox="1"/>
          <p:nvPr/>
        </p:nvSpPr>
        <p:spPr>
          <a:xfrm>
            <a:off x="9752686" y="3748016"/>
            <a:ext cx="93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4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2008108-4ECE-FF46-B84C-092BDDA0CFFF}"/>
              </a:ext>
            </a:extLst>
          </p:cNvPr>
          <p:cNvSpPr txBox="1"/>
          <p:nvPr/>
        </p:nvSpPr>
        <p:spPr>
          <a:xfrm>
            <a:off x="9586104" y="182784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82564A9-36A9-F54F-BB65-16FBEF51BB37}"/>
              </a:ext>
            </a:extLst>
          </p:cNvPr>
          <p:cNvSpPr txBox="1"/>
          <p:nvPr/>
        </p:nvSpPr>
        <p:spPr>
          <a:xfrm>
            <a:off x="9586104" y="203323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8F83D5E-8BCE-6849-8286-2E61EF39C46B}"/>
              </a:ext>
            </a:extLst>
          </p:cNvPr>
          <p:cNvSpPr txBox="1"/>
          <p:nvPr/>
        </p:nvSpPr>
        <p:spPr>
          <a:xfrm>
            <a:off x="9586104" y="2249262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07AE314-A86D-D64C-BA30-27C350330D4B}"/>
              </a:ext>
            </a:extLst>
          </p:cNvPr>
          <p:cNvSpPr txBox="1"/>
          <p:nvPr/>
        </p:nvSpPr>
        <p:spPr>
          <a:xfrm>
            <a:off x="9179261" y="1837693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CABB86-C318-CC4F-A6EA-71DAD4D12E4A}"/>
              </a:ext>
            </a:extLst>
          </p:cNvPr>
          <p:cNvSpPr txBox="1"/>
          <p:nvPr/>
        </p:nvSpPr>
        <p:spPr>
          <a:xfrm>
            <a:off x="7539131" y="3917852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92" name="Down Arrow 191">
            <a:extLst>
              <a:ext uri="{FF2B5EF4-FFF2-40B4-BE49-F238E27FC236}">
                <a16:creationId xmlns:a16="http://schemas.microsoft.com/office/drawing/2014/main" id="{E8080DA8-BC93-8A49-941C-632E8CCC32CC}"/>
              </a:ext>
            </a:extLst>
          </p:cNvPr>
          <p:cNvSpPr/>
          <p:nvPr/>
        </p:nvSpPr>
        <p:spPr>
          <a:xfrm>
            <a:off x="10693446" y="5178990"/>
            <a:ext cx="262434" cy="46482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224A25A-291C-DB4A-9C11-9C10C8E236D3}"/>
              </a:ext>
            </a:extLst>
          </p:cNvPr>
          <p:cNvSpPr/>
          <p:nvPr/>
        </p:nvSpPr>
        <p:spPr>
          <a:xfrm>
            <a:off x="5871412" y="2852902"/>
            <a:ext cx="2477626" cy="1305788"/>
          </a:xfrm>
          <a:prstGeom prst="rect">
            <a:avLst/>
          </a:prstGeom>
          <a:solidFill>
            <a:schemeClr val="lt1">
              <a:alpha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B26AB5F-0068-EF49-9CD1-3E7CFD5ED063}"/>
              </a:ext>
            </a:extLst>
          </p:cNvPr>
          <p:cNvSpPr/>
          <p:nvPr/>
        </p:nvSpPr>
        <p:spPr>
          <a:xfrm>
            <a:off x="5890640" y="3265187"/>
            <a:ext cx="2444019" cy="883296"/>
          </a:xfrm>
          <a:prstGeom prst="rect">
            <a:avLst/>
          </a:prstGeom>
          <a:solidFill>
            <a:schemeClr val="lt1">
              <a:alpha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B15BE75-9DCA-AC46-B02C-ED5B236C34FE}"/>
              </a:ext>
            </a:extLst>
          </p:cNvPr>
          <p:cNvSpPr/>
          <p:nvPr/>
        </p:nvSpPr>
        <p:spPr>
          <a:xfrm>
            <a:off x="5758002" y="2438430"/>
            <a:ext cx="2555547" cy="1945606"/>
          </a:xfrm>
          <a:prstGeom prst="rect">
            <a:avLst/>
          </a:prstGeom>
          <a:solidFill>
            <a:schemeClr val="lt1">
              <a:alpha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9AB40D7-3E3D-9B42-A33F-F4C54783FEAE}"/>
              </a:ext>
            </a:extLst>
          </p:cNvPr>
          <p:cNvSpPr/>
          <p:nvPr/>
        </p:nvSpPr>
        <p:spPr>
          <a:xfrm>
            <a:off x="5890009" y="3673906"/>
            <a:ext cx="2468946" cy="447231"/>
          </a:xfrm>
          <a:prstGeom prst="rect">
            <a:avLst/>
          </a:prstGeom>
          <a:solidFill>
            <a:schemeClr val="lt1">
              <a:alpha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F5DEDF8-8DF7-1548-B2C3-ED64E9A54354}"/>
              </a:ext>
            </a:extLst>
          </p:cNvPr>
          <p:cNvSpPr txBox="1"/>
          <p:nvPr/>
        </p:nvSpPr>
        <p:spPr>
          <a:xfrm>
            <a:off x="6815433" y="1367770"/>
            <a:ext cx="194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Executed Schedule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FB7AB7-B67B-2F4F-9AFA-20C654710DF8}"/>
              </a:ext>
            </a:extLst>
          </p:cNvPr>
          <p:cNvSpPr/>
          <p:nvPr/>
        </p:nvSpPr>
        <p:spPr>
          <a:xfrm>
            <a:off x="10192871" y="4598894"/>
            <a:ext cx="1448161" cy="591671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527740E-6D3E-9C40-BC00-13974A8CFA66}"/>
              </a:ext>
            </a:extLst>
          </p:cNvPr>
          <p:cNvSpPr/>
          <p:nvPr/>
        </p:nvSpPr>
        <p:spPr>
          <a:xfrm>
            <a:off x="10246659" y="5634318"/>
            <a:ext cx="1107141" cy="542646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3247-C093-4743-AAA7-F9010C96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65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000"/>
                            </p:stCondLst>
                            <p:childTnLst>
                              <p:par>
                                <p:cTn id="4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00"/>
                            </p:stCondLst>
                            <p:childTnLst>
                              <p:par>
                                <p:cTn id="4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500"/>
                            </p:stCondLst>
                            <p:childTnLst>
                              <p:par>
                                <p:cTn id="5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60" grpId="0" animBg="1"/>
      <p:bldP spid="60" grpId="1" animBg="1"/>
      <p:bldP spid="112" grpId="0" animBg="1"/>
      <p:bldP spid="112" grpId="1" animBg="1"/>
      <p:bldP spid="51" grpId="0" animBg="1"/>
      <p:bldP spid="51" grpId="1" animBg="1"/>
      <p:bldP spid="94" grpId="0" animBg="1"/>
      <p:bldP spid="94" grpId="1" animBg="1"/>
      <p:bldP spid="40" grpId="0" animBg="1"/>
      <p:bldP spid="40" grpId="1" animBg="1"/>
      <p:bldP spid="82" grpId="0" animBg="1"/>
      <p:bldP spid="82" grpId="1" animBg="1"/>
      <p:bldP spid="67" grpId="0" animBg="1"/>
      <p:bldP spid="67" grpId="1" animBg="1"/>
      <p:bldP spid="72" grpId="0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3" grpId="0"/>
      <p:bldP spid="93" grpId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/>
      <p:bldP spid="111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/>
      <p:bldP spid="134" grpId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/>
      <p:bldP spid="156" grpId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/>
      <p:bldP spid="184" grpId="0" animBg="1"/>
      <p:bldP spid="185" grpId="0" animBg="1"/>
      <p:bldP spid="186" grpId="0" animBg="1"/>
      <p:bldP spid="187" grpId="0" animBg="1"/>
      <p:bldP spid="188" grpId="0" animBg="1"/>
      <p:bldP spid="192" grpId="0" animBg="1"/>
      <p:bldP spid="194" grpId="0" animBg="1"/>
      <p:bldP spid="194" grpId="1" animBg="1"/>
      <p:bldP spid="195" grpId="0" animBg="1"/>
      <p:bldP spid="195" grpId="1" animBg="1"/>
      <p:bldP spid="193" grpId="0" animBg="1"/>
      <p:bldP spid="193" grpId="1" animBg="1"/>
      <p:bldP spid="199" grpId="0" animBg="1"/>
      <p:bldP spid="199" grpId="1" animBg="1"/>
      <p:bldP spid="4" grpId="0" animBg="1"/>
      <p:bldP spid="1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1EE9-7429-E74B-B143-EB3C02DE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1353800" cy="68238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for Prolog Schedule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DA4E0-534A-0647-9CAD-0B0AED34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9" y="1509200"/>
            <a:ext cx="4582550" cy="4582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69292-3EEB-0E40-A75A-8FE080802EF0}"/>
              </a:ext>
            </a:extLst>
          </p:cNvPr>
          <p:cNvSpPr txBox="1"/>
          <p:nvPr/>
        </p:nvSpPr>
        <p:spPr>
          <a:xfrm>
            <a:off x="5325230" y="1759517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34CCD-95B1-7B4D-BF46-62D23880ABEC}"/>
              </a:ext>
            </a:extLst>
          </p:cNvPr>
          <p:cNvSpPr txBox="1"/>
          <p:nvPr/>
        </p:nvSpPr>
        <p:spPr>
          <a:xfrm>
            <a:off x="5325230" y="154972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3FAF0-BB62-4C41-B294-8FA4CEF62BAC}"/>
              </a:ext>
            </a:extLst>
          </p:cNvPr>
          <p:cNvSpPr txBox="1"/>
          <p:nvPr/>
        </p:nvSpPr>
        <p:spPr>
          <a:xfrm>
            <a:off x="5325230" y="133992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0C3C4-D76B-D94F-B4AB-E6510D0C9B0E}"/>
              </a:ext>
            </a:extLst>
          </p:cNvPr>
          <p:cNvSpPr txBox="1"/>
          <p:nvPr/>
        </p:nvSpPr>
        <p:spPr>
          <a:xfrm>
            <a:off x="5325230" y="196962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CCE96-669F-1D43-AEA6-226B09FBD1F5}"/>
              </a:ext>
            </a:extLst>
          </p:cNvPr>
          <p:cNvSpPr txBox="1"/>
          <p:nvPr/>
        </p:nvSpPr>
        <p:spPr>
          <a:xfrm>
            <a:off x="5327690" y="218068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7430F-4321-204A-A9D8-A25BCC2709C7}"/>
              </a:ext>
            </a:extLst>
          </p:cNvPr>
          <p:cNvSpPr txBox="1"/>
          <p:nvPr/>
        </p:nvSpPr>
        <p:spPr>
          <a:xfrm>
            <a:off x="5325230" y="238635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85649-CC52-E045-80BF-7FEAF8C6D055}"/>
              </a:ext>
            </a:extLst>
          </p:cNvPr>
          <p:cNvSpPr txBox="1"/>
          <p:nvPr/>
        </p:nvSpPr>
        <p:spPr>
          <a:xfrm>
            <a:off x="5325230" y="259296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8A7A5-A0C9-F849-B7B0-A376051E671E}"/>
              </a:ext>
            </a:extLst>
          </p:cNvPr>
          <p:cNvSpPr txBox="1"/>
          <p:nvPr/>
        </p:nvSpPr>
        <p:spPr>
          <a:xfrm>
            <a:off x="5325230" y="279633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DF384-9EA5-5445-A739-39479D92215F}"/>
              </a:ext>
            </a:extLst>
          </p:cNvPr>
          <p:cNvSpPr txBox="1"/>
          <p:nvPr/>
        </p:nvSpPr>
        <p:spPr>
          <a:xfrm>
            <a:off x="5325230" y="300541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6E26A-14A3-6B4C-9D9E-595FD54F201F}"/>
              </a:ext>
            </a:extLst>
          </p:cNvPr>
          <p:cNvSpPr txBox="1"/>
          <p:nvPr/>
        </p:nvSpPr>
        <p:spPr>
          <a:xfrm>
            <a:off x="5325230" y="321080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DA9754-0822-1B46-BC5A-E84719ED9F34}"/>
              </a:ext>
            </a:extLst>
          </p:cNvPr>
          <p:cNvSpPr txBox="1"/>
          <p:nvPr/>
        </p:nvSpPr>
        <p:spPr>
          <a:xfrm>
            <a:off x="5325230" y="3426836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A2AEF0-575B-1B44-9850-B17E20D844BD}"/>
              </a:ext>
            </a:extLst>
          </p:cNvPr>
          <p:cNvSpPr txBox="1"/>
          <p:nvPr/>
        </p:nvSpPr>
        <p:spPr>
          <a:xfrm>
            <a:off x="5736875" y="2179111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640046-0863-EC4F-869B-821D2377918E}"/>
              </a:ext>
            </a:extLst>
          </p:cNvPr>
          <p:cNvSpPr txBox="1"/>
          <p:nvPr/>
        </p:nvSpPr>
        <p:spPr>
          <a:xfrm>
            <a:off x="5736875" y="196931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23F4B8-A9F0-324D-8CAD-A79CDD03BF15}"/>
              </a:ext>
            </a:extLst>
          </p:cNvPr>
          <p:cNvSpPr txBox="1"/>
          <p:nvPr/>
        </p:nvSpPr>
        <p:spPr>
          <a:xfrm>
            <a:off x="5736875" y="175951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D8320A-3BBA-BC47-B30C-86D680BA6A3A}"/>
              </a:ext>
            </a:extLst>
          </p:cNvPr>
          <p:cNvSpPr txBox="1"/>
          <p:nvPr/>
        </p:nvSpPr>
        <p:spPr>
          <a:xfrm>
            <a:off x="5736875" y="238922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036B6F-2FEE-0445-BBAD-58D65EB1611E}"/>
              </a:ext>
            </a:extLst>
          </p:cNvPr>
          <p:cNvSpPr txBox="1"/>
          <p:nvPr/>
        </p:nvSpPr>
        <p:spPr>
          <a:xfrm>
            <a:off x="5742966" y="259933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ED02FA-5088-EF4E-9054-6294A32AC287}"/>
              </a:ext>
            </a:extLst>
          </p:cNvPr>
          <p:cNvSpPr txBox="1"/>
          <p:nvPr/>
        </p:nvSpPr>
        <p:spPr>
          <a:xfrm>
            <a:off x="5736875" y="280594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E83399-5572-2F47-A429-8F86C49A190C}"/>
              </a:ext>
            </a:extLst>
          </p:cNvPr>
          <p:cNvSpPr txBox="1"/>
          <p:nvPr/>
        </p:nvSpPr>
        <p:spPr>
          <a:xfrm>
            <a:off x="5736875" y="301255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B976B2-C271-4344-B221-5921B6AB855F}"/>
              </a:ext>
            </a:extLst>
          </p:cNvPr>
          <p:cNvSpPr txBox="1"/>
          <p:nvPr/>
        </p:nvSpPr>
        <p:spPr>
          <a:xfrm>
            <a:off x="5736875" y="321592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794588-AEE6-DF44-BDFD-3E857A48782A}"/>
              </a:ext>
            </a:extLst>
          </p:cNvPr>
          <p:cNvSpPr txBox="1"/>
          <p:nvPr/>
        </p:nvSpPr>
        <p:spPr>
          <a:xfrm>
            <a:off x="5736875" y="342501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69A7ED-6869-4E4B-9872-8F7EBFE73036}"/>
              </a:ext>
            </a:extLst>
          </p:cNvPr>
          <p:cNvSpPr txBox="1"/>
          <p:nvPr/>
        </p:nvSpPr>
        <p:spPr>
          <a:xfrm>
            <a:off x="6140558" y="2598705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96ED4D-3A31-DE47-8C9B-D691A7CB0F2E}"/>
              </a:ext>
            </a:extLst>
          </p:cNvPr>
          <p:cNvSpPr txBox="1"/>
          <p:nvPr/>
        </p:nvSpPr>
        <p:spPr>
          <a:xfrm>
            <a:off x="6140558" y="238890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542745-A601-E245-A225-3F32E86389A9}"/>
              </a:ext>
            </a:extLst>
          </p:cNvPr>
          <p:cNvSpPr txBox="1"/>
          <p:nvPr/>
        </p:nvSpPr>
        <p:spPr>
          <a:xfrm>
            <a:off x="6140558" y="217911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86D11D-05C6-2D4E-BBD9-C05A66E5A044}"/>
              </a:ext>
            </a:extLst>
          </p:cNvPr>
          <p:cNvSpPr txBox="1"/>
          <p:nvPr/>
        </p:nvSpPr>
        <p:spPr>
          <a:xfrm>
            <a:off x="6140558" y="280881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15B69E-A842-184C-B820-25DD4E23F639}"/>
              </a:ext>
            </a:extLst>
          </p:cNvPr>
          <p:cNvSpPr txBox="1"/>
          <p:nvPr/>
        </p:nvSpPr>
        <p:spPr>
          <a:xfrm>
            <a:off x="6146649" y="301892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C52F72-A72F-3348-B68D-4E4BC1C53F50}"/>
              </a:ext>
            </a:extLst>
          </p:cNvPr>
          <p:cNvSpPr txBox="1"/>
          <p:nvPr/>
        </p:nvSpPr>
        <p:spPr>
          <a:xfrm>
            <a:off x="6140558" y="322553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5833E-B2BF-A64B-85D4-F8611ECAD523}"/>
              </a:ext>
            </a:extLst>
          </p:cNvPr>
          <p:cNvSpPr txBox="1"/>
          <p:nvPr/>
        </p:nvSpPr>
        <p:spPr>
          <a:xfrm>
            <a:off x="6140558" y="343215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A2A3A6-8B2C-0841-A79F-0616E05BEB84}"/>
              </a:ext>
            </a:extLst>
          </p:cNvPr>
          <p:cNvSpPr txBox="1"/>
          <p:nvPr/>
        </p:nvSpPr>
        <p:spPr>
          <a:xfrm>
            <a:off x="6544241" y="3012557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CC4ED3-15EF-9B4D-BCE7-2551F17AF3A9}"/>
              </a:ext>
            </a:extLst>
          </p:cNvPr>
          <p:cNvSpPr txBox="1"/>
          <p:nvPr/>
        </p:nvSpPr>
        <p:spPr>
          <a:xfrm>
            <a:off x="6544241" y="280276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5CFC8D-6FDC-AD43-868D-ABCCB7ECF953}"/>
              </a:ext>
            </a:extLst>
          </p:cNvPr>
          <p:cNvSpPr txBox="1"/>
          <p:nvPr/>
        </p:nvSpPr>
        <p:spPr>
          <a:xfrm>
            <a:off x="6544241" y="259296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1B3AEF-BCB1-6540-A028-725F12A91BE6}"/>
              </a:ext>
            </a:extLst>
          </p:cNvPr>
          <p:cNvSpPr txBox="1"/>
          <p:nvPr/>
        </p:nvSpPr>
        <p:spPr>
          <a:xfrm>
            <a:off x="6544241" y="322266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0ED23D-A47E-744E-BB19-9E15D86FD9A3}"/>
              </a:ext>
            </a:extLst>
          </p:cNvPr>
          <p:cNvSpPr txBox="1"/>
          <p:nvPr/>
        </p:nvSpPr>
        <p:spPr>
          <a:xfrm>
            <a:off x="6550332" y="343277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56E6F2-8116-FE41-A4F0-480EB498611A}"/>
              </a:ext>
            </a:extLst>
          </p:cNvPr>
          <p:cNvSpPr txBox="1"/>
          <p:nvPr/>
        </p:nvSpPr>
        <p:spPr>
          <a:xfrm>
            <a:off x="6947924" y="3432151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E9BC1E-C26F-0748-B379-CC9AA28498CC}"/>
              </a:ext>
            </a:extLst>
          </p:cNvPr>
          <p:cNvSpPr txBox="1"/>
          <p:nvPr/>
        </p:nvSpPr>
        <p:spPr>
          <a:xfrm>
            <a:off x="6947924" y="322235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019DDA-558B-2045-AB8B-437CF0DDACC8}"/>
              </a:ext>
            </a:extLst>
          </p:cNvPr>
          <p:cNvSpPr txBox="1"/>
          <p:nvPr/>
        </p:nvSpPr>
        <p:spPr>
          <a:xfrm>
            <a:off x="6947924" y="301255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8C89FB-841D-B543-A55F-69243A5B51E6}"/>
              </a:ext>
            </a:extLst>
          </p:cNvPr>
          <p:cNvSpPr txBox="1"/>
          <p:nvPr/>
        </p:nvSpPr>
        <p:spPr>
          <a:xfrm>
            <a:off x="7352114" y="343215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1EF05B-C3BC-AB4E-B1F0-9784EFF51FE8}"/>
              </a:ext>
            </a:extLst>
          </p:cNvPr>
          <p:cNvSpPr txBox="1"/>
          <p:nvPr/>
        </p:nvSpPr>
        <p:spPr>
          <a:xfrm>
            <a:off x="5748557" y="3645761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Prolog Schedule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EEC002-006F-9A48-96C7-6B1E62418229}"/>
              </a:ext>
            </a:extLst>
          </p:cNvPr>
          <p:cNvSpPr txBox="1"/>
          <p:nvPr/>
        </p:nvSpPr>
        <p:spPr>
          <a:xfrm>
            <a:off x="8181469" y="3642465"/>
            <a:ext cx="770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Iteration Schedule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17F481-A6C8-7F47-9284-A2C7A283A6D6}"/>
              </a:ext>
            </a:extLst>
          </p:cNvPr>
          <p:cNvSpPr txBox="1"/>
          <p:nvPr/>
        </p:nvSpPr>
        <p:spPr>
          <a:xfrm>
            <a:off x="8387123" y="1757789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90F485F-BA0F-2F4F-9CFC-95EFD2515AC4}"/>
              </a:ext>
            </a:extLst>
          </p:cNvPr>
          <p:cNvSpPr txBox="1"/>
          <p:nvPr/>
        </p:nvSpPr>
        <p:spPr>
          <a:xfrm>
            <a:off x="8387123" y="154799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15/21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93703-EBC3-E84C-85B0-7A61992B823D}"/>
              </a:ext>
            </a:extLst>
          </p:cNvPr>
          <p:cNvSpPr txBox="1"/>
          <p:nvPr/>
        </p:nvSpPr>
        <p:spPr>
          <a:xfrm>
            <a:off x="8387123" y="133819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EF330F-F5B6-E04E-A4A9-8C62DC42D99C}"/>
              </a:ext>
            </a:extLst>
          </p:cNvPr>
          <p:cNvSpPr txBox="1"/>
          <p:nvPr/>
        </p:nvSpPr>
        <p:spPr>
          <a:xfrm>
            <a:off x="8387123" y="196790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C299FD1-FF8E-D142-87B1-AB364AA5E392}"/>
              </a:ext>
            </a:extLst>
          </p:cNvPr>
          <p:cNvSpPr txBox="1"/>
          <p:nvPr/>
        </p:nvSpPr>
        <p:spPr>
          <a:xfrm>
            <a:off x="8389583" y="217895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C11389D-E6EE-C247-86E8-92B962155E98}"/>
              </a:ext>
            </a:extLst>
          </p:cNvPr>
          <p:cNvSpPr txBox="1"/>
          <p:nvPr/>
        </p:nvSpPr>
        <p:spPr>
          <a:xfrm>
            <a:off x="8387123" y="238462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0A80E-1339-6D4D-AB03-98BEE482CC9A}"/>
              </a:ext>
            </a:extLst>
          </p:cNvPr>
          <p:cNvSpPr txBox="1"/>
          <p:nvPr/>
        </p:nvSpPr>
        <p:spPr>
          <a:xfrm>
            <a:off x="8387123" y="259123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92F685-15F2-9E4A-AFFF-981CCAE556A8}"/>
              </a:ext>
            </a:extLst>
          </p:cNvPr>
          <p:cNvSpPr txBox="1"/>
          <p:nvPr/>
        </p:nvSpPr>
        <p:spPr>
          <a:xfrm>
            <a:off x="8387123" y="279460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10A209-CEA9-0040-A319-4530BEF6A987}"/>
              </a:ext>
            </a:extLst>
          </p:cNvPr>
          <p:cNvSpPr txBox="1"/>
          <p:nvPr/>
        </p:nvSpPr>
        <p:spPr>
          <a:xfrm>
            <a:off x="8387123" y="300368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E0AA2B-6646-B94C-8981-CA634135ECE9}"/>
              </a:ext>
            </a:extLst>
          </p:cNvPr>
          <p:cNvSpPr txBox="1"/>
          <p:nvPr/>
        </p:nvSpPr>
        <p:spPr>
          <a:xfrm>
            <a:off x="8387123" y="320907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FAF7F40-F9D3-4843-A34E-D459090384EC}"/>
              </a:ext>
            </a:extLst>
          </p:cNvPr>
          <p:cNvSpPr txBox="1"/>
          <p:nvPr/>
        </p:nvSpPr>
        <p:spPr>
          <a:xfrm>
            <a:off x="8387123" y="3425108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2FE13FA-DC5D-EC46-9BC0-D54CBA5DDDD6}"/>
              </a:ext>
            </a:extLst>
          </p:cNvPr>
          <p:cNvSpPr txBox="1"/>
          <p:nvPr/>
        </p:nvSpPr>
        <p:spPr>
          <a:xfrm>
            <a:off x="9928652" y="1347462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8B549B2-EA8A-AA48-A054-2C378921336F}"/>
              </a:ext>
            </a:extLst>
          </p:cNvPr>
          <p:cNvSpPr txBox="1"/>
          <p:nvPr/>
        </p:nvSpPr>
        <p:spPr>
          <a:xfrm>
            <a:off x="9928652" y="1557573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E98570E-F962-184E-AA32-666967BBFB89}"/>
              </a:ext>
            </a:extLst>
          </p:cNvPr>
          <p:cNvSpPr txBox="1"/>
          <p:nvPr/>
        </p:nvSpPr>
        <p:spPr>
          <a:xfrm>
            <a:off x="9931112" y="176863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C1AE81-64BE-8E46-B55C-5284D73791D5}"/>
              </a:ext>
            </a:extLst>
          </p:cNvPr>
          <p:cNvSpPr txBox="1"/>
          <p:nvPr/>
        </p:nvSpPr>
        <p:spPr>
          <a:xfrm>
            <a:off x="9928652" y="197429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D2A6979-3E75-F94D-9067-49D0C30914E3}"/>
              </a:ext>
            </a:extLst>
          </p:cNvPr>
          <p:cNvSpPr txBox="1"/>
          <p:nvPr/>
        </p:nvSpPr>
        <p:spPr>
          <a:xfrm>
            <a:off x="9928652" y="218090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4B55E66-72E8-1847-A303-B940B19A724C}"/>
              </a:ext>
            </a:extLst>
          </p:cNvPr>
          <p:cNvSpPr txBox="1"/>
          <p:nvPr/>
        </p:nvSpPr>
        <p:spPr>
          <a:xfrm>
            <a:off x="9928652" y="238427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3B37C71-5137-7D44-949B-64ACCFB74204}"/>
              </a:ext>
            </a:extLst>
          </p:cNvPr>
          <p:cNvSpPr txBox="1"/>
          <p:nvPr/>
        </p:nvSpPr>
        <p:spPr>
          <a:xfrm>
            <a:off x="9928652" y="259336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878BB3-6E84-2B47-9267-6A1729C8011F}"/>
              </a:ext>
            </a:extLst>
          </p:cNvPr>
          <p:cNvSpPr txBox="1"/>
          <p:nvPr/>
        </p:nvSpPr>
        <p:spPr>
          <a:xfrm>
            <a:off x="9928652" y="279875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397B594-208F-F042-9DB0-B15703A42E57}"/>
              </a:ext>
            </a:extLst>
          </p:cNvPr>
          <p:cNvSpPr txBox="1"/>
          <p:nvPr/>
        </p:nvSpPr>
        <p:spPr>
          <a:xfrm>
            <a:off x="9928652" y="3014781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7B83240-8D68-5148-BAEB-94886BDB37CF}"/>
              </a:ext>
            </a:extLst>
          </p:cNvPr>
          <p:cNvSpPr txBox="1"/>
          <p:nvPr/>
        </p:nvSpPr>
        <p:spPr>
          <a:xfrm>
            <a:off x="9751049" y="3214603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0</a:t>
            </a:r>
          </a:p>
        </p:txBody>
      </p:sp>
      <p:sp>
        <p:nvSpPr>
          <p:cNvPr id="98" name="Right Bracket 97">
            <a:extLst>
              <a:ext uri="{FF2B5EF4-FFF2-40B4-BE49-F238E27FC236}">
                <a16:creationId xmlns:a16="http://schemas.microsoft.com/office/drawing/2014/main" id="{3DAA1E8A-2860-E44A-8D9E-EBCC7F8B4CF6}"/>
              </a:ext>
            </a:extLst>
          </p:cNvPr>
          <p:cNvSpPr/>
          <p:nvPr/>
        </p:nvSpPr>
        <p:spPr>
          <a:xfrm>
            <a:off x="8863584" y="1717269"/>
            <a:ext cx="88317" cy="19251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3846E8E-2DAE-F347-881C-208321CF984B}"/>
              </a:ext>
            </a:extLst>
          </p:cNvPr>
          <p:cNvCxnSpPr/>
          <p:nvPr/>
        </p:nvCxnSpPr>
        <p:spPr>
          <a:xfrm>
            <a:off x="7867144" y="1847213"/>
            <a:ext cx="4714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456A2F-12D9-1744-99D8-A2426FDDE4A8}"/>
              </a:ext>
            </a:extLst>
          </p:cNvPr>
          <p:cNvSpPr txBox="1"/>
          <p:nvPr/>
        </p:nvSpPr>
        <p:spPr>
          <a:xfrm>
            <a:off x="7777456" y="1611594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Start</a:t>
            </a:r>
          </a:p>
          <a:p>
            <a:r>
              <a:rPr lang="en-US" sz="1200" dirty="0">
                <a:latin typeface="Times" pitchFamily="2" charset="0"/>
              </a:rPr>
              <a:t>Cycle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B5FC7D5-D829-0C47-A1CA-17B3F95C6D3E}"/>
              </a:ext>
            </a:extLst>
          </p:cNvPr>
          <p:cNvSpPr txBox="1"/>
          <p:nvPr/>
        </p:nvSpPr>
        <p:spPr>
          <a:xfrm>
            <a:off x="5322115" y="426518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9FE12A-D6C6-6345-B2F1-D36A564AAB29}"/>
              </a:ext>
            </a:extLst>
          </p:cNvPr>
          <p:cNvSpPr txBox="1"/>
          <p:nvPr/>
        </p:nvSpPr>
        <p:spPr>
          <a:xfrm>
            <a:off x="5319655" y="447084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9DB5981-F7E5-3044-986A-5480709A7A83}"/>
              </a:ext>
            </a:extLst>
          </p:cNvPr>
          <p:cNvSpPr txBox="1"/>
          <p:nvPr/>
        </p:nvSpPr>
        <p:spPr>
          <a:xfrm>
            <a:off x="5319655" y="467745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8680DFA-15AA-394B-B4A4-EECC3AB6020B}"/>
              </a:ext>
            </a:extLst>
          </p:cNvPr>
          <p:cNvSpPr txBox="1"/>
          <p:nvPr/>
        </p:nvSpPr>
        <p:spPr>
          <a:xfrm>
            <a:off x="5319655" y="488082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C4FB40-1AF3-9744-95A7-43A93633608F}"/>
              </a:ext>
            </a:extLst>
          </p:cNvPr>
          <p:cNvSpPr txBox="1"/>
          <p:nvPr/>
        </p:nvSpPr>
        <p:spPr>
          <a:xfrm>
            <a:off x="5319655" y="508991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3F980E-549D-EC46-A7D0-EC212762A520}"/>
              </a:ext>
            </a:extLst>
          </p:cNvPr>
          <p:cNvSpPr txBox="1"/>
          <p:nvPr/>
        </p:nvSpPr>
        <p:spPr>
          <a:xfrm>
            <a:off x="5319655" y="529529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CF45D98-3AE1-524F-98FC-A368A0FE3EC7}"/>
              </a:ext>
            </a:extLst>
          </p:cNvPr>
          <p:cNvSpPr txBox="1"/>
          <p:nvPr/>
        </p:nvSpPr>
        <p:spPr>
          <a:xfrm>
            <a:off x="5319655" y="5511329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E8DAA7D-DDB8-F640-A372-01F0CFD11A88}"/>
              </a:ext>
            </a:extLst>
          </p:cNvPr>
          <p:cNvSpPr txBox="1"/>
          <p:nvPr/>
        </p:nvSpPr>
        <p:spPr>
          <a:xfrm>
            <a:off x="5731300" y="4263604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8B962B1-1243-C242-A419-567C0FE0D721}"/>
              </a:ext>
            </a:extLst>
          </p:cNvPr>
          <p:cNvSpPr txBox="1"/>
          <p:nvPr/>
        </p:nvSpPr>
        <p:spPr>
          <a:xfrm>
            <a:off x="5731300" y="447371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D9DB9D7-8AC3-2B47-8343-849D94F6970F}"/>
              </a:ext>
            </a:extLst>
          </p:cNvPr>
          <p:cNvSpPr txBox="1"/>
          <p:nvPr/>
        </p:nvSpPr>
        <p:spPr>
          <a:xfrm>
            <a:off x="5737391" y="468382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2F5988C-323A-024C-9453-5367526CE0AD}"/>
              </a:ext>
            </a:extLst>
          </p:cNvPr>
          <p:cNvSpPr txBox="1"/>
          <p:nvPr/>
        </p:nvSpPr>
        <p:spPr>
          <a:xfrm>
            <a:off x="5731300" y="489043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FB8691C-6637-8740-8C43-791F824363CE}"/>
              </a:ext>
            </a:extLst>
          </p:cNvPr>
          <p:cNvSpPr txBox="1"/>
          <p:nvPr/>
        </p:nvSpPr>
        <p:spPr>
          <a:xfrm>
            <a:off x="5731300" y="509705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4D3E0D8-5539-C640-8D41-2B8CD51682CA}"/>
              </a:ext>
            </a:extLst>
          </p:cNvPr>
          <p:cNvSpPr txBox="1"/>
          <p:nvPr/>
        </p:nvSpPr>
        <p:spPr>
          <a:xfrm>
            <a:off x="5731300" y="530042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CC06665-BF8D-A345-9593-FFD606DDA043}"/>
              </a:ext>
            </a:extLst>
          </p:cNvPr>
          <p:cNvSpPr txBox="1"/>
          <p:nvPr/>
        </p:nvSpPr>
        <p:spPr>
          <a:xfrm>
            <a:off x="5731300" y="550950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3D90FE9-D27D-C84C-879B-6B45D8144D69}"/>
              </a:ext>
            </a:extLst>
          </p:cNvPr>
          <p:cNvSpPr txBox="1"/>
          <p:nvPr/>
        </p:nvSpPr>
        <p:spPr>
          <a:xfrm>
            <a:off x="5728910" y="572726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63A7341-A28D-2F4E-8FB0-A1CB23543A13}"/>
              </a:ext>
            </a:extLst>
          </p:cNvPr>
          <p:cNvSpPr txBox="1"/>
          <p:nvPr/>
        </p:nvSpPr>
        <p:spPr>
          <a:xfrm>
            <a:off x="5728910" y="5943294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B7525EF-AEB6-6B40-90D7-E7B346C60E63}"/>
              </a:ext>
            </a:extLst>
          </p:cNvPr>
          <p:cNvSpPr txBox="1"/>
          <p:nvPr/>
        </p:nvSpPr>
        <p:spPr>
          <a:xfrm>
            <a:off x="5327690" y="6181704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1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242872-7F2D-5A4B-9D58-111F9BFED0F3}"/>
              </a:ext>
            </a:extLst>
          </p:cNvPr>
          <p:cNvCxnSpPr/>
          <p:nvPr/>
        </p:nvCxnSpPr>
        <p:spPr>
          <a:xfrm>
            <a:off x="7886021" y="2274742"/>
            <a:ext cx="4714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A5F7DDEB-120B-AA40-88DF-95741C78FF14}"/>
              </a:ext>
            </a:extLst>
          </p:cNvPr>
          <p:cNvSpPr txBox="1"/>
          <p:nvPr/>
        </p:nvSpPr>
        <p:spPr>
          <a:xfrm>
            <a:off x="7796333" y="2039123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Start</a:t>
            </a:r>
          </a:p>
          <a:p>
            <a:r>
              <a:rPr lang="en-US" sz="1200" dirty="0">
                <a:latin typeface="Times" pitchFamily="2" charset="0"/>
              </a:rPr>
              <a:t>Cycle</a:t>
            </a:r>
          </a:p>
        </p:txBody>
      </p:sp>
      <p:sp>
        <p:nvSpPr>
          <p:cNvPr id="135" name="Right Bracket 134">
            <a:extLst>
              <a:ext uri="{FF2B5EF4-FFF2-40B4-BE49-F238E27FC236}">
                <a16:creationId xmlns:a16="http://schemas.microsoft.com/office/drawing/2014/main" id="{E13DB457-C6CD-564A-89DA-14AD14FF34DE}"/>
              </a:ext>
            </a:extLst>
          </p:cNvPr>
          <p:cNvSpPr/>
          <p:nvPr/>
        </p:nvSpPr>
        <p:spPr>
          <a:xfrm>
            <a:off x="8899448" y="2178959"/>
            <a:ext cx="77544" cy="1459512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83A096F-6EBE-A645-898B-FA0BA37F6A2A}"/>
              </a:ext>
            </a:extLst>
          </p:cNvPr>
          <p:cNvSpPr txBox="1"/>
          <p:nvPr/>
        </p:nvSpPr>
        <p:spPr>
          <a:xfrm>
            <a:off x="6763701" y="428607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5C47A73-B7F6-2C49-8132-6ADE50872416}"/>
              </a:ext>
            </a:extLst>
          </p:cNvPr>
          <p:cNvSpPr txBox="1"/>
          <p:nvPr/>
        </p:nvSpPr>
        <p:spPr>
          <a:xfrm>
            <a:off x="6761241" y="449173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C9D8336-79EA-234C-8C0B-5ABB27850E14}"/>
              </a:ext>
            </a:extLst>
          </p:cNvPr>
          <p:cNvSpPr txBox="1"/>
          <p:nvPr/>
        </p:nvSpPr>
        <p:spPr>
          <a:xfrm>
            <a:off x="6761241" y="46983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77AD863-A33A-6744-9D2D-8552581B67E2}"/>
              </a:ext>
            </a:extLst>
          </p:cNvPr>
          <p:cNvSpPr txBox="1"/>
          <p:nvPr/>
        </p:nvSpPr>
        <p:spPr>
          <a:xfrm>
            <a:off x="6761241" y="490171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4F49952-7B2D-8E4B-B4A8-75C6996E07F6}"/>
              </a:ext>
            </a:extLst>
          </p:cNvPr>
          <p:cNvSpPr txBox="1"/>
          <p:nvPr/>
        </p:nvSpPr>
        <p:spPr>
          <a:xfrm>
            <a:off x="6761241" y="51108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28C408-1BE5-854B-9196-18F6630C9271}"/>
              </a:ext>
            </a:extLst>
          </p:cNvPr>
          <p:cNvSpPr txBox="1"/>
          <p:nvPr/>
        </p:nvSpPr>
        <p:spPr>
          <a:xfrm>
            <a:off x="6761241" y="531619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182CC4C-7828-A643-ABB0-5C5F5368FB46}"/>
              </a:ext>
            </a:extLst>
          </p:cNvPr>
          <p:cNvSpPr txBox="1"/>
          <p:nvPr/>
        </p:nvSpPr>
        <p:spPr>
          <a:xfrm>
            <a:off x="6761241" y="553222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0E67F47-6C81-E14B-B30E-C0D7C5833801}"/>
              </a:ext>
            </a:extLst>
          </p:cNvPr>
          <p:cNvSpPr txBox="1"/>
          <p:nvPr/>
        </p:nvSpPr>
        <p:spPr>
          <a:xfrm>
            <a:off x="7172886" y="4284495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76C1449-2E38-7F42-88A7-1CE839236396}"/>
              </a:ext>
            </a:extLst>
          </p:cNvPr>
          <p:cNvSpPr txBox="1"/>
          <p:nvPr/>
        </p:nvSpPr>
        <p:spPr>
          <a:xfrm>
            <a:off x="7172886" y="449460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A82665-47EE-524F-9BEA-46B4F591C207}"/>
              </a:ext>
            </a:extLst>
          </p:cNvPr>
          <p:cNvSpPr txBox="1"/>
          <p:nvPr/>
        </p:nvSpPr>
        <p:spPr>
          <a:xfrm>
            <a:off x="7178977" y="470471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225D2B1-D3B2-504A-A33E-B1527356F14A}"/>
              </a:ext>
            </a:extLst>
          </p:cNvPr>
          <p:cNvSpPr txBox="1"/>
          <p:nvPr/>
        </p:nvSpPr>
        <p:spPr>
          <a:xfrm>
            <a:off x="7172886" y="491132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AEA1357-1B9A-F741-AED4-0BE93DB353B5}"/>
              </a:ext>
            </a:extLst>
          </p:cNvPr>
          <p:cNvSpPr txBox="1"/>
          <p:nvPr/>
        </p:nvSpPr>
        <p:spPr>
          <a:xfrm>
            <a:off x="7172886" y="511794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0966E59-FF88-2241-99A2-B2B8A9D4F0E0}"/>
              </a:ext>
            </a:extLst>
          </p:cNvPr>
          <p:cNvSpPr txBox="1"/>
          <p:nvPr/>
        </p:nvSpPr>
        <p:spPr>
          <a:xfrm>
            <a:off x="7172886" y="532131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B29A70-DF78-994D-A050-6737A8D0C705}"/>
              </a:ext>
            </a:extLst>
          </p:cNvPr>
          <p:cNvSpPr txBox="1"/>
          <p:nvPr/>
        </p:nvSpPr>
        <p:spPr>
          <a:xfrm>
            <a:off x="7172886" y="553039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537484E-3EDF-E547-86E1-88971D4303AE}"/>
              </a:ext>
            </a:extLst>
          </p:cNvPr>
          <p:cNvSpPr txBox="1"/>
          <p:nvPr/>
        </p:nvSpPr>
        <p:spPr>
          <a:xfrm>
            <a:off x="7170496" y="574815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E75DEC3-3829-2148-91DC-C948B7F62A6C}"/>
              </a:ext>
            </a:extLst>
          </p:cNvPr>
          <p:cNvSpPr txBox="1"/>
          <p:nvPr/>
        </p:nvSpPr>
        <p:spPr>
          <a:xfrm>
            <a:off x="7170496" y="5964185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B24B30B-2A2B-D948-8741-88BB2032AD27}"/>
              </a:ext>
            </a:extLst>
          </p:cNvPr>
          <p:cNvSpPr txBox="1"/>
          <p:nvPr/>
        </p:nvSpPr>
        <p:spPr>
          <a:xfrm>
            <a:off x="6343354" y="429285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8D61B8C-4A48-0746-B3A2-0BDE4B971835}"/>
              </a:ext>
            </a:extLst>
          </p:cNvPr>
          <p:cNvSpPr txBox="1"/>
          <p:nvPr/>
        </p:nvSpPr>
        <p:spPr>
          <a:xfrm>
            <a:off x="6343354" y="449622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507C1D7-8999-9A4A-B8E1-92B439F15CEC}"/>
              </a:ext>
            </a:extLst>
          </p:cNvPr>
          <p:cNvSpPr txBox="1"/>
          <p:nvPr/>
        </p:nvSpPr>
        <p:spPr>
          <a:xfrm>
            <a:off x="6343354" y="470531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73AC8F3-F607-8942-9FA9-D0786AEDB7FF}"/>
              </a:ext>
            </a:extLst>
          </p:cNvPr>
          <p:cNvSpPr txBox="1"/>
          <p:nvPr/>
        </p:nvSpPr>
        <p:spPr>
          <a:xfrm>
            <a:off x="6343354" y="49107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7B42FD7-93F1-3748-95F9-4524BF6593A0}"/>
              </a:ext>
            </a:extLst>
          </p:cNvPr>
          <p:cNvSpPr txBox="1"/>
          <p:nvPr/>
        </p:nvSpPr>
        <p:spPr>
          <a:xfrm>
            <a:off x="6343354" y="5126731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30C012-BF60-A547-856C-292AF8ECD1DE}"/>
              </a:ext>
            </a:extLst>
          </p:cNvPr>
          <p:cNvSpPr txBox="1"/>
          <p:nvPr/>
        </p:nvSpPr>
        <p:spPr>
          <a:xfrm>
            <a:off x="6562702" y="6202595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2</a:t>
            </a:r>
          </a:p>
        </p:txBody>
      </p:sp>
      <p:sp>
        <p:nvSpPr>
          <p:cNvPr id="158" name="Right Bracket 157">
            <a:extLst>
              <a:ext uri="{FF2B5EF4-FFF2-40B4-BE49-F238E27FC236}">
                <a16:creationId xmlns:a16="http://schemas.microsoft.com/office/drawing/2014/main" id="{52B361C8-BADA-8841-AE61-DB7350AB251A}"/>
              </a:ext>
            </a:extLst>
          </p:cNvPr>
          <p:cNvSpPr/>
          <p:nvPr/>
        </p:nvSpPr>
        <p:spPr>
          <a:xfrm>
            <a:off x="8926603" y="2598705"/>
            <a:ext cx="77544" cy="105452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C4A935B7-8619-D14E-B977-2AAF23A03742}"/>
              </a:ext>
            </a:extLst>
          </p:cNvPr>
          <p:cNvCxnSpPr/>
          <p:nvPr/>
        </p:nvCxnSpPr>
        <p:spPr>
          <a:xfrm>
            <a:off x="7864164" y="2697483"/>
            <a:ext cx="4714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AA12D50-F463-5946-895F-C6EDA9538C99}"/>
              </a:ext>
            </a:extLst>
          </p:cNvPr>
          <p:cNvSpPr txBox="1"/>
          <p:nvPr/>
        </p:nvSpPr>
        <p:spPr>
          <a:xfrm>
            <a:off x="7774476" y="2461864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Start</a:t>
            </a:r>
          </a:p>
          <a:p>
            <a:r>
              <a:rPr lang="en-US" sz="1200" dirty="0">
                <a:latin typeface="Times" pitchFamily="2" charset="0"/>
              </a:rPr>
              <a:t>Cycle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0EBB023-B5A0-404F-A664-1757D29744C3}"/>
              </a:ext>
            </a:extLst>
          </p:cNvPr>
          <p:cNvSpPr txBox="1"/>
          <p:nvPr/>
        </p:nvSpPr>
        <p:spPr>
          <a:xfrm>
            <a:off x="8627998" y="426518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35CD8A0-53EC-4845-9924-D47667BF3E17}"/>
              </a:ext>
            </a:extLst>
          </p:cNvPr>
          <p:cNvSpPr txBox="1"/>
          <p:nvPr/>
        </p:nvSpPr>
        <p:spPr>
          <a:xfrm>
            <a:off x="8625538" y="447084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35111B0-958E-3B4E-B447-784655A0E298}"/>
              </a:ext>
            </a:extLst>
          </p:cNvPr>
          <p:cNvSpPr txBox="1"/>
          <p:nvPr/>
        </p:nvSpPr>
        <p:spPr>
          <a:xfrm>
            <a:off x="8625538" y="467745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C758272-AD31-614A-AC09-FE8CEB134BE6}"/>
              </a:ext>
            </a:extLst>
          </p:cNvPr>
          <p:cNvSpPr txBox="1"/>
          <p:nvPr/>
        </p:nvSpPr>
        <p:spPr>
          <a:xfrm>
            <a:off x="8625538" y="488082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E94054F-8C76-1448-8759-370D07096D51}"/>
              </a:ext>
            </a:extLst>
          </p:cNvPr>
          <p:cNvSpPr txBox="1"/>
          <p:nvPr/>
        </p:nvSpPr>
        <p:spPr>
          <a:xfrm>
            <a:off x="8625538" y="508991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C74A10F-2B19-D741-93F2-4B8582CE5D1C}"/>
              </a:ext>
            </a:extLst>
          </p:cNvPr>
          <p:cNvSpPr txBox="1"/>
          <p:nvPr/>
        </p:nvSpPr>
        <p:spPr>
          <a:xfrm>
            <a:off x="8625538" y="529529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6F7B5D0-F225-7445-90A5-C98F364A0824}"/>
              </a:ext>
            </a:extLst>
          </p:cNvPr>
          <p:cNvSpPr txBox="1"/>
          <p:nvPr/>
        </p:nvSpPr>
        <p:spPr>
          <a:xfrm>
            <a:off x="8625538" y="5511329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7C7259B-DA0D-CB44-8561-321C825B55F8}"/>
              </a:ext>
            </a:extLst>
          </p:cNvPr>
          <p:cNvSpPr txBox="1"/>
          <p:nvPr/>
        </p:nvSpPr>
        <p:spPr>
          <a:xfrm>
            <a:off x="9037183" y="4263604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F7E7D2D-7A8E-274D-B5A5-220C703DCB18}"/>
              </a:ext>
            </a:extLst>
          </p:cNvPr>
          <p:cNvSpPr txBox="1"/>
          <p:nvPr/>
        </p:nvSpPr>
        <p:spPr>
          <a:xfrm>
            <a:off x="9037183" y="447371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85CF7F2-1682-3A4C-AA2E-F33E3686A97E}"/>
              </a:ext>
            </a:extLst>
          </p:cNvPr>
          <p:cNvSpPr txBox="1"/>
          <p:nvPr/>
        </p:nvSpPr>
        <p:spPr>
          <a:xfrm>
            <a:off x="9034565" y="468382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D301F03-1FF4-5340-BEE0-77CFD5743DD2}"/>
              </a:ext>
            </a:extLst>
          </p:cNvPr>
          <p:cNvSpPr txBox="1"/>
          <p:nvPr/>
        </p:nvSpPr>
        <p:spPr>
          <a:xfrm>
            <a:off x="9037183" y="489043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2D8E5B0-0709-B048-A75C-9E7E1EE00992}"/>
              </a:ext>
            </a:extLst>
          </p:cNvPr>
          <p:cNvSpPr txBox="1"/>
          <p:nvPr/>
        </p:nvSpPr>
        <p:spPr>
          <a:xfrm>
            <a:off x="9037183" y="509705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CA9B805-5FF3-CF4A-A872-694EAFCD2642}"/>
              </a:ext>
            </a:extLst>
          </p:cNvPr>
          <p:cNvSpPr txBox="1"/>
          <p:nvPr/>
        </p:nvSpPr>
        <p:spPr>
          <a:xfrm>
            <a:off x="9037183" y="530042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DF6BB5F-02F7-0149-B475-A72BE8EF4FF1}"/>
              </a:ext>
            </a:extLst>
          </p:cNvPr>
          <p:cNvSpPr txBox="1"/>
          <p:nvPr/>
        </p:nvSpPr>
        <p:spPr>
          <a:xfrm>
            <a:off x="9037183" y="550950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5211892-DB2C-6A4B-B715-44924A9C327B}"/>
              </a:ext>
            </a:extLst>
          </p:cNvPr>
          <p:cNvSpPr txBox="1"/>
          <p:nvPr/>
        </p:nvSpPr>
        <p:spPr>
          <a:xfrm>
            <a:off x="9034793" y="5727264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B679715-E546-6744-91F9-DB33534DBF5B}"/>
              </a:ext>
            </a:extLst>
          </p:cNvPr>
          <p:cNvSpPr txBox="1"/>
          <p:nvPr/>
        </p:nvSpPr>
        <p:spPr>
          <a:xfrm>
            <a:off x="9034793" y="5943294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92A33AD-0B4A-1B43-977C-63130C1C0A59}"/>
              </a:ext>
            </a:extLst>
          </p:cNvPr>
          <p:cNvSpPr txBox="1"/>
          <p:nvPr/>
        </p:nvSpPr>
        <p:spPr>
          <a:xfrm>
            <a:off x="8207651" y="427196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77598A4-8B55-914E-995B-672DF25CD358}"/>
              </a:ext>
            </a:extLst>
          </p:cNvPr>
          <p:cNvSpPr txBox="1"/>
          <p:nvPr/>
        </p:nvSpPr>
        <p:spPr>
          <a:xfrm>
            <a:off x="8207651" y="447533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732A94C-B72B-2A42-BD57-C1DA5B818C27}"/>
              </a:ext>
            </a:extLst>
          </p:cNvPr>
          <p:cNvSpPr txBox="1"/>
          <p:nvPr/>
        </p:nvSpPr>
        <p:spPr>
          <a:xfrm>
            <a:off x="8207651" y="468442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9530839-AD42-FB47-A6C7-E49AE00682BE}"/>
              </a:ext>
            </a:extLst>
          </p:cNvPr>
          <p:cNvSpPr txBox="1"/>
          <p:nvPr/>
        </p:nvSpPr>
        <p:spPr>
          <a:xfrm>
            <a:off x="8207651" y="488981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670BEDF-8719-0A48-B840-2ED59CE9FFB8}"/>
              </a:ext>
            </a:extLst>
          </p:cNvPr>
          <p:cNvSpPr txBox="1"/>
          <p:nvPr/>
        </p:nvSpPr>
        <p:spPr>
          <a:xfrm>
            <a:off x="8207651" y="510584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D1A05BE-ECDC-0C4A-A28F-229F2E2BB22E}"/>
              </a:ext>
            </a:extLst>
          </p:cNvPr>
          <p:cNvSpPr txBox="1"/>
          <p:nvPr/>
        </p:nvSpPr>
        <p:spPr>
          <a:xfrm>
            <a:off x="8272842" y="6190413"/>
            <a:ext cx="77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3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A096DC-20EA-3041-85D0-C819F315B7E7}"/>
              </a:ext>
            </a:extLst>
          </p:cNvPr>
          <p:cNvSpPr txBox="1"/>
          <p:nvPr/>
        </p:nvSpPr>
        <p:spPr>
          <a:xfrm>
            <a:off x="7796006" y="427024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D2E24F1-F58E-4D45-8746-56C248441056}"/>
              </a:ext>
            </a:extLst>
          </p:cNvPr>
          <p:cNvSpPr txBox="1"/>
          <p:nvPr/>
        </p:nvSpPr>
        <p:spPr>
          <a:xfrm>
            <a:off x="7796006" y="447562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4AB93A5-CF28-C64E-A0EE-19B05E2B9392}"/>
              </a:ext>
            </a:extLst>
          </p:cNvPr>
          <p:cNvSpPr txBox="1"/>
          <p:nvPr/>
        </p:nvSpPr>
        <p:spPr>
          <a:xfrm>
            <a:off x="7796006" y="4691659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3907723-8CCE-6045-8055-125A135D7166}"/>
              </a:ext>
            </a:extLst>
          </p:cNvPr>
          <p:cNvCxnSpPr/>
          <p:nvPr/>
        </p:nvCxnSpPr>
        <p:spPr>
          <a:xfrm>
            <a:off x="7882096" y="3105020"/>
            <a:ext cx="4714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A9BBF338-8179-584B-9320-3E8BCDC15981}"/>
              </a:ext>
            </a:extLst>
          </p:cNvPr>
          <p:cNvSpPr txBox="1"/>
          <p:nvPr/>
        </p:nvSpPr>
        <p:spPr>
          <a:xfrm>
            <a:off x="7792408" y="286940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Start</a:t>
            </a:r>
          </a:p>
          <a:p>
            <a:r>
              <a:rPr lang="en-US" sz="1200" dirty="0">
                <a:latin typeface="Times" pitchFamily="2" charset="0"/>
              </a:rPr>
              <a:t>Cycle</a:t>
            </a:r>
          </a:p>
        </p:txBody>
      </p:sp>
      <p:sp>
        <p:nvSpPr>
          <p:cNvPr id="188" name="Right Bracket 187">
            <a:extLst>
              <a:ext uri="{FF2B5EF4-FFF2-40B4-BE49-F238E27FC236}">
                <a16:creationId xmlns:a16="http://schemas.microsoft.com/office/drawing/2014/main" id="{F8CF2E34-FA0B-0B49-BFEC-EE15F7E5B515}"/>
              </a:ext>
            </a:extLst>
          </p:cNvPr>
          <p:cNvSpPr/>
          <p:nvPr/>
        </p:nvSpPr>
        <p:spPr>
          <a:xfrm>
            <a:off x="8971111" y="3012557"/>
            <a:ext cx="66072" cy="642072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68CF0C4-8065-984B-A3D7-DC00EB2763F7}"/>
              </a:ext>
            </a:extLst>
          </p:cNvPr>
          <p:cNvSpPr txBox="1"/>
          <p:nvPr/>
        </p:nvSpPr>
        <p:spPr>
          <a:xfrm>
            <a:off x="10953187" y="425647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86934AF-FBFA-3447-A464-D6F1A60BBD6B}"/>
              </a:ext>
            </a:extLst>
          </p:cNvPr>
          <p:cNvSpPr txBox="1"/>
          <p:nvPr/>
        </p:nvSpPr>
        <p:spPr>
          <a:xfrm>
            <a:off x="10950727" y="446213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DEF164F-54A4-E34A-B1AC-96E524CED710}"/>
              </a:ext>
            </a:extLst>
          </p:cNvPr>
          <p:cNvSpPr txBox="1"/>
          <p:nvPr/>
        </p:nvSpPr>
        <p:spPr>
          <a:xfrm>
            <a:off x="10950727" y="466874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CC5D5FF-D6DC-FA4D-9148-8DA96B4D8B0A}"/>
              </a:ext>
            </a:extLst>
          </p:cNvPr>
          <p:cNvSpPr txBox="1"/>
          <p:nvPr/>
        </p:nvSpPr>
        <p:spPr>
          <a:xfrm>
            <a:off x="10950727" y="487211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57529C2-0F81-204D-9B24-6973571178C7}"/>
              </a:ext>
            </a:extLst>
          </p:cNvPr>
          <p:cNvSpPr txBox="1"/>
          <p:nvPr/>
        </p:nvSpPr>
        <p:spPr>
          <a:xfrm>
            <a:off x="10950727" y="50812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8DA00BE-6A22-D443-B67E-42D57D9DCB51}"/>
              </a:ext>
            </a:extLst>
          </p:cNvPr>
          <p:cNvSpPr txBox="1"/>
          <p:nvPr/>
        </p:nvSpPr>
        <p:spPr>
          <a:xfrm>
            <a:off x="10950727" y="528659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9F94682-C2F1-EC45-AF0F-1036F1CED231}"/>
              </a:ext>
            </a:extLst>
          </p:cNvPr>
          <p:cNvSpPr txBox="1"/>
          <p:nvPr/>
        </p:nvSpPr>
        <p:spPr>
          <a:xfrm>
            <a:off x="10950727" y="550262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8ACCB16-8F64-CE4E-BF64-785017AFE02B}"/>
              </a:ext>
            </a:extLst>
          </p:cNvPr>
          <p:cNvSpPr txBox="1"/>
          <p:nvPr/>
        </p:nvSpPr>
        <p:spPr>
          <a:xfrm>
            <a:off x="11362372" y="4254895"/>
            <a:ext cx="359125" cy="169277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2/5/16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E5117C3-1310-F544-86DF-0F818B9E4FA1}"/>
              </a:ext>
            </a:extLst>
          </p:cNvPr>
          <p:cNvSpPr txBox="1"/>
          <p:nvPr/>
        </p:nvSpPr>
        <p:spPr>
          <a:xfrm>
            <a:off x="11362372" y="4465006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3/6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755CFCB-73F2-E94E-9BBB-9AA34EFD9D61}"/>
              </a:ext>
            </a:extLst>
          </p:cNvPr>
          <p:cNvSpPr txBox="1"/>
          <p:nvPr/>
        </p:nvSpPr>
        <p:spPr>
          <a:xfrm>
            <a:off x="11359754" y="4675117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4/7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D019D42-FA81-BC4C-914D-1789B6B3C834}"/>
              </a:ext>
            </a:extLst>
          </p:cNvPr>
          <p:cNvSpPr txBox="1"/>
          <p:nvPr/>
        </p:nvSpPr>
        <p:spPr>
          <a:xfrm>
            <a:off x="11362372" y="4881729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8/34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E247442-C64F-3442-AFA7-0076793EC73B}"/>
              </a:ext>
            </a:extLst>
          </p:cNvPr>
          <p:cNvSpPr txBox="1"/>
          <p:nvPr/>
        </p:nvSpPr>
        <p:spPr>
          <a:xfrm>
            <a:off x="11362372" y="508834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FC2A48E3-901A-2342-8A65-342B497EC03A}"/>
              </a:ext>
            </a:extLst>
          </p:cNvPr>
          <p:cNvSpPr txBox="1"/>
          <p:nvPr/>
        </p:nvSpPr>
        <p:spPr>
          <a:xfrm>
            <a:off x="11362372" y="529171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F0429C7-320B-6043-AA9E-474EF619D4CB}"/>
              </a:ext>
            </a:extLst>
          </p:cNvPr>
          <p:cNvSpPr txBox="1"/>
          <p:nvPr/>
        </p:nvSpPr>
        <p:spPr>
          <a:xfrm>
            <a:off x="11362372" y="550079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F0631C8-AF50-9B41-8DD3-2094A52FEDEB}"/>
              </a:ext>
            </a:extLst>
          </p:cNvPr>
          <p:cNvSpPr txBox="1"/>
          <p:nvPr/>
        </p:nvSpPr>
        <p:spPr>
          <a:xfrm>
            <a:off x="11359982" y="5718555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FEE259E-9EED-A64F-8090-F1449671052A}"/>
              </a:ext>
            </a:extLst>
          </p:cNvPr>
          <p:cNvSpPr txBox="1"/>
          <p:nvPr/>
        </p:nvSpPr>
        <p:spPr>
          <a:xfrm>
            <a:off x="11359982" y="5934585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733125F-4EFB-9041-AB64-C2A580C7B3A5}"/>
              </a:ext>
            </a:extLst>
          </p:cNvPr>
          <p:cNvSpPr txBox="1"/>
          <p:nvPr/>
        </p:nvSpPr>
        <p:spPr>
          <a:xfrm>
            <a:off x="10532840" y="426325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9/35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EADF0C5-E146-E44F-98DF-407284C30D23}"/>
              </a:ext>
            </a:extLst>
          </p:cNvPr>
          <p:cNvSpPr txBox="1"/>
          <p:nvPr/>
        </p:nvSpPr>
        <p:spPr>
          <a:xfrm>
            <a:off x="10532840" y="4466628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10/36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155E9EA-8EA6-F741-B5B3-D762183B8645}"/>
              </a:ext>
            </a:extLst>
          </p:cNvPr>
          <p:cNvSpPr txBox="1"/>
          <p:nvPr/>
        </p:nvSpPr>
        <p:spPr>
          <a:xfrm>
            <a:off x="10532840" y="4675712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835AE85-EAB2-524B-A9EC-9F7447FE58A1}"/>
              </a:ext>
            </a:extLst>
          </p:cNvPr>
          <p:cNvSpPr txBox="1"/>
          <p:nvPr/>
        </p:nvSpPr>
        <p:spPr>
          <a:xfrm>
            <a:off x="10532840" y="488110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CD47693-9F6E-AE49-8A4A-7C55A6A91A43}"/>
              </a:ext>
            </a:extLst>
          </p:cNvPr>
          <p:cNvSpPr txBox="1"/>
          <p:nvPr/>
        </p:nvSpPr>
        <p:spPr>
          <a:xfrm>
            <a:off x="10532840" y="5097131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E2D55E4-21AE-2341-8CF9-466083632383}"/>
              </a:ext>
            </a:extLst>
          </p:cNvPr>
          <p:cNvSpPr txBox="1"/>
          <p:nvPr/>
        </p:nvSpPr>
        <p:spPr>
          <a:xfrm>
            <a:off x="10287777" y="6181704"/>
            <a:ext cx="93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" pitchFamily="2" charset="0"/>
              </a:rPr>
              <a:t>Version 4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AEB15D5-B1B6-4649-9336-D688C0838E79}"/>
              </a:ext>
            </a:extLst>
          </p:cNvPr>
          <p:cNvSpPr txBox="1"/>
          <p:nvPr/>
        </p:nvSpPr>
        <p:spPr>
          <a:xfrm>
            <a:off x="10121195" y="4261531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0/11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01D37BF-9BB5-634E-B570-826C9EAC6C36}"/>
              </a:ext>
            </a:extLst>
          </p:cNvPr>
          <p:cNvSpPr txBox="1"/>
          <p:nvPr/>
        </p:nvSpPr>
        <p:spPr>
          <a:xfrm>
            <a:off x="10121195" y="4466920"/>
            <a:ext cx="359125" cy="169277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12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B5AA84-9179-1747-8874-E1E03C7BF102}"/>
              </a:ext>
            </a:extLst>
          </p:cNvPr>
          <p:cNvSpPr txBox="1"/>
          <p:nvPr/>
        </p:nvSpPr>
        <p:spPr>
          <a:xfrm>
            <a:off x="10121195" y="4682950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2D5C10D-533A-7A40-AAD9-F20CAA348B84}"/>
              </a:ext>
            </a:extLst>
          </p:cNvPr>
          <p:cNvSpPr txBox="1"/>
          <p:nvPr/>
        </p:nvSpPr>
        <p:spPr>
          <a:xfrm>
            <a:off x="9714352" y="4271381"/>
            <a:ext cx="359125" cy="16927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" pitchFamily="2" charset="0"/>
              </a:rPr>
              <a:t>13/14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D211309-5A2D-D341-A9AB-859E69028AB2}"/>
              </a:ext>
            </a:extLst>
          </p:cNvPr>
          <p:cNvCxnSpPr/>
          <p:nvPr/>
        </p:nvCxnSpPr>
        <p:spPr>
          <a:xfrm>
            <a:off x="7882952" y="3515197"/>
            <a:ext cx="4714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18F62448-E719-334B-8578-78E677C28145}"/>
              </a:ext>
            </a:extLst>
          </p:cNvPr>
          <p:cNvSpPr txBox="1"/>
          <p:nvPr/>
        </p:nvSpPr>
        <p:spPr>
          <a:xfrm>
            <a:off x="7793264" y="3279578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Start</a:t>
            </a:r>
          </a:p>
          <a:p>
            <a:r>
              <a:rPr lang="en-US" sz="1200" dirty="0">
                <a:latin typeface="Times" pitchFamily="2" charset="0"/>
              </a:rPr>
              <a:t>Cycle</a:t>
            </a:r>
          </a:p>
        </p:txBody>
      </p:sp>
      <p:sp>
        <p:nvSpPr>
          <p:cNvPr id="217" name="Right Bracket 216">
            <a:extLst>
              <a:ext uri="{FF2B5EF4-FFF2-40B4-BE49-F238E27FC236}">
                <a16:creationId xmlns:a16="http://schemas.microsoft.com/office/drawing/2014/main" id="{34A798E0-F8F0-F44E-8DCD-26B23497DC7B}"/>
              </a:ext>
            </a:extLst>
          </p:cNvPr>
          <p:cNvSpPr/>
          <p:nvPr/>
        </p:nvSpPr>
        <p:spPr>
          <a:xfrm>
            <a:off x="8994558" y="3384161"/>
            <a:ext cx="77543" cy="261600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C498A7D-E0E4-2046-9DD9-4EE3DEA22F16}"/>
              </a:ext>
            </a:extLst>
          </p:cNvPr>
          <p:cNvSpPr/>
          <p:nvPr/>
        </p:nvSpPr>
        <p:spPr>
          <a:xfrm>
            <a:off x="6622115" y="1651676"/>
            <a:ext cx="907030" cy="36031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  <a:latin typeface="Times" pitchFamily="2" charset="0"/>
              </a:rPr>
              <a:t>5 prolog versions</a:t>
            </a:r>
          </a:p>
        </p:txBody>
      </p:sp>
      <p:cxnSp>
        <p:nvCxnSpPr>
          <p:cNvPr id="220" name="Curved Connector 219">
            <a:extLst>
              <a:ext uri="{FF2B5EF4-FFF2-40B4-BE49-F238E27FC236}">
                <a16:creationId xmlns:a16="http://schemas.microsoft.com/office/drawing/2014/main" id="{F075D816-A0CA-6045-9B71-6E694A1C8673}"/>
              </a:ext>
            </a:extLst>
          </p:cNvPr>
          <p:cNvCxnSpPr>
            <a:cxnSpLocks/>
            <a:stCxn id="218" idx="0"/>
            <a:endCxn id="5" idx="0"/>
          </p:cNvCxnSpPr>
          <p:nvPr/>
        </p:nvCxnSpPr>
        <p:spPr>
          <a:xfrm rot="16200000" flipH="1" flipV="1">
            <a:off x="6236291" y="920177"/>
            <a:ext cx="107841" cy="1570837"/>
          </a:xfrm>
          <a:prstGeom prst="curvedConnector3">
            <a:avLst>
              <a:gd name="adj1" fmla="val -155451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urved Connector 223">
            <a:extLst>
              <a:ext uri="{FF2B5EF4-FFF2-40B4-BE49-F238E27FC236}">
                <a16:creationId xmlns:a16="http://schemas.microsoft.com/office/drawing/2014/main" id="{56AA92DD-9E01-1845-AB3E-FF4DBE1A0B32}"/>
              </a:ext>
            </a:extLst>
          </p:cNvPr>
          <p:cNvCxnSpPr>
            <a:stCxn id="218" idx="2"/>
            <a:endCxn id="41" idx="0"/>
          </p:cNvCxnSpPr>
          <p:nvPr/>
        </p:nvCxnSpPr>
        <p:spPr>
          <a:xfrm rot="10800000" flipV="1">
            <a:off x="5916439" y="1831835"/>
            <a:ext cx="705677" cy="3472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Curved Connector 225">
            <a:extLst>
              <a:ext uri="{FF2B5EF4-FFF2-40B4-BE49-F238E27FC236}">
                <a16:creationId xmlns:a16="http://schemas.microsoft.com/office/drawing/2014/main" id="{1302BD7D-0D2B-994E-B3A1-C8515B05984D}"/>
              </a:ext>
            </a:extLst>
          </p:cNvPr>
          <p:cNvCxnSpPr>
            <a:stCxn id="218" idx="4"/>
            <a:endCxn id="50" idx="0"/>
          </p:cNvCxnSpPr>
          <p:nvPr/>
        </p:nvCxnSpPr>
        <p:spPr>
          <a:xfrm rot="5400000">
            <a:off x="6404520" y="1927595"/>
            <a:ext cx="586712" cy="7555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Curved Connector 227">
            <a:extLst>
              <a:ext uri="{FF2B5EF4-FFF2-40B4-BE49-F238E27FC236}">
                <a16:creationId xmlns:a16="http://schemas.microsoft.com/office/drawing/2014/main" id="{243DD86B-139D-2C46-826B-B51F4537A866}"/>
              </a:ext>
            </a:extLst>
          </p:cNvPr>
          <p:cNvCxnSpPr>
            <a:stCxn id="218" idx="4"/>
            <a:endCxn id="57" idx="0"/>
          </p:cNvCxnSpPr>
          <p:nvPr/>
        </p:nvCxnSpPr>
        <p:spPr>
          <a:xfrm rot="5400000">
            <a:off x="6399435" y="2336362"/>
            <a:ext cx="1000564" cy="351826"/>
          </a:xfrm>
          <a:prstGeom prst="curvedConnector3">
            <a:avLst>
              <a:gd name="adj1" fmla="val 491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C7DE1050-A659-9549-A990-06899EF77600}"/>
              </a:ext>
            </a:extLst>
          </p:cNvPr>
          <p:cNvCxnSpPr>
            <a:cxnSpLocks/>
            <a:stCxn id="218" idx="4"/>
            <a:endCxn id="62" idx="0"/>
          </p:cNvCxnSpPr>
          <p:nvPr/>
        </p:nvCxnSpPr>
        <p:spPr>
          <a:xfrm rot="16200000" flipH="1">
            <a:off x="6391479" y="2696143"/>
            <a:ext cx="1420158" cy="51857"/>
          </a:xfrm>
          <a:prstGeom prst="curvedConnector3">
            <a:avLst>
              <a:gd name="adj1" fmla="val 365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D0D2B-557B-5943-B3EF-FA4DA6DC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1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50"/>
                            </p:stCondLst>
                            <p:childTnLst>
                              <p:par>
                                <p:cTn id="56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1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350"/>
                            </p:stCondLst>
                            <p:childTnLst>
                              <p:par>
                                <p:cTn id="1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85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15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3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4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60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75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900"/>
                            </p:stCondLst>
                            <p:childTnLst>
                              <p:par>
                                <p:cTn id="168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5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80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95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1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25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4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850"/>
                            </p:stCondLst>
                            <p:childTnLst>
                              <p:par>
                                <p:cTn id="2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350"/>
                            </p:stCondLst>
                            <p:childTnLst>
                              <p:par>
                                <p:cTn id="2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850"/>
                            </p:stCondLst>
                            <p:childTnLst>
                              <p:par>
                                <p:cTn id="2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000"/>
                            </p:stCondLst>
                            <p:childTnLst>
                              <p:par>
                                <p:cTn id="2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15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3300"/>
                            </p:stCondLst>
                            <p:childTnLst>
                              <p:par>
                                <p:cTn id="2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3450"/>
                            </p:stCondLst>
                            <p:childTnLst>
                              <p:par>
                                <p:cTn id="2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3600"/>
                            </p:stCondLst>
                            <p:childTnLst>
                              <p:par>
                                <p:cTn id="2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375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3900"/>
                            </p:stCondLst>
                            <p:childTnLst>
                              <p:par>
                                <p:cTn id="2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4400"/>
                            </p:stCondLst>
                            <p:childTnLst>
                              <p:par>
                                <p:cTn id="2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4900"/>
                            </p:stCondLst>
                            <p:childTnLst>
                              <p:par>
                                <p:cTn id="3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50"/>
                            </p:stCondLst>
                            <p:childTnLst>
                              <p:par>
                                <p:cTn id="3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200"/>
                            </p:stCondLst>
                            <p:childTnLst>
                              <p:par>
                                <p:cTn id="3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5350"/>
                            </p:stCondLst>
                            <p:childTnLst>
                              <p:par>
                                <p:cTn id="3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500"/>
                            </p:stCondLst>
                            <p:childTnLst>
                              <p:par>
                                <p:cTn id="3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650"/>
                            </p:stCondLst>
                            <p:childTnLst>
                              <p:par>
                                <p:cTn id="3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500"/>
                            </p:stCondLst>
                            <p:childTnLst>
                              <p:par>
                                <p:cTn id="3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1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650"/>
                            </p:stCondLst>
                            <p:childTnLst>
                              <p:par>
                                <p:cTn id="3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1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800"/>
                            </p:stCondLst>
                            <p:childTnLst>
                              <p:par>
                                <p:cTn id="3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1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950"/>
                            </p:stCondLst>
                            <p:childTnLst>
                              <p:par>
                                <p:cTn id="3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100"/>
                            </p:stCondLst>
                            <p:childTnLst>
                              <p:par>
                                <p:cTn id="3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1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250"/>
                            </p:stCondLst>
                            <p:childTnLst>
                              <p:par>
                                <p:cTn id="3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400"/>
                            </p:stCondLst>
                            <p:childTnLst>
                              <p:par>
                                <p:cTn id="3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550"/>
                            </p:stCondLst>
                            <p:childTnLst>
                              <p:par>
                                <p:cTn id="3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700"/>
                            </p:stCondLst>
                            <p:childTnLst>
                              <p:par>
                                <p:cTn id="3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1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850"/>
                            </p:stCondLst>
                            <p:childTnLst>
                              <p:par>
                                <p:cTn id="3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2350"/>
                            </p:stCondLst>
                            <p:childTnLst>
                              <p:par>
                                <p:cTn id="39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8" presetID="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850"/>
                            </p:stCondLst>
                            <p:childTnLst>
                              <p:par>
                                <p:cTn id="4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1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3000"/>
                            </p:stCondLst>
                            <p:childTnLst>
                              <p:par>
                                <p:cTn id="4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1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3150"/>
                            </p:stCondLst>
                            <p:childTnLst>
                              <p:par>
                                <p:cTn id="4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1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3300"/>
                            </p:stCondLst>
                            <p:childTnLst>
                              <p:par>
                                <p:cTn id="4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3450"/>
                            </p:stCondLst>
                            <p:childTnLst>
                              <p:par>
                                <p:cTn id="4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1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3600"/>
                            </p:stCondLst>
                            <p:childTnLst>
                              <p:par>
                                <p:cTn id="4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1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3750"/>
                            </p:stCondLst>
                            <p:childTnLst>
                              <p:par>
                                <p:cTn id="4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3900"/>
                            </p:stCondLst>
                            <p:childTnLst>
                              <p:par>
                                <p:cTn id="4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4400"/>
                            </p:stCondLst>
                            <p:childTnLst>
                              <p:par>
                                <p:cTn id="4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8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4900"/>
                            </p:stCondLst>
                            <p:childTnLst>
                              <p:par>
                                <p:cTn id="4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1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5050"/>
                            </p:stCondLst>
                            <p:childTnLst>
                              <p:par>
                                <p:cTn id="4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1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5200"/>
                            </p:stCondLst>
                            <p:childTnLst>
                              <p:par>
                                <p:cTn id="4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5350"/>
                            </p:stCondLst>
                            <p:childTnLst>
                              <p:par>
                                <p:cTn id="4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1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5500"/>
                            </p:stCondLst>
                            <p:childTnLst>
                              <p:par>
                                <p:cTn id="4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1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5650"/>
                            </p:stCondLst>
                            <p:childTnLst>
                              <p:par>
                                <p:cTn id="4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6150"/>
                            </p:stCondLst>
                            <p:childTnLst>
                              <p:par>
                                <p:cTn id="4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6650"/>
                            </p:stCondLst>
                            <p:childTnLst>
                              <p:par>
                                <p:cTn id="5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1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6800"/>
                            </p:stCondLst>
                            <p:childTnLst>
                              <p:par>
                                <p:cTn id="5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1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6950"/>
                            </p:stCondLst>
                            <p:childTnLst>
                              <p:par>
                                <p:cTn id="5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1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7100"/>
                            </p:stCondLst>
                            <p:childTnLst>
                              <p:par>
                                <p:cTn id="5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500"/>
                            </p:stCondLst>
                            <p:childTnLst>
                              <p:par>
                                <p:cTn id="5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1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650"/>
                            </p:stCondLst>
                            <p:childTnLst>
                              <p:par>
                                <p:cTn id="5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1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800"/>
                            </p:stCondLst>
                            <p:childTnLst>
                              <p:par>
                                <p:cTn id="5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1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950"/>
                            </p:stCondLst>
                            <p:childTnLst>
                              <p:par>
                                <p:cTn id="5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1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1100"/>
                            </p:stCondLst>
                            <p:childTnLst>
                              <p:par>
                                <p:cTn id="5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1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250"/>
                            </p:stCondLst>
                            <p:childTnLst>
                              <p:par>
                                <p:cTn id="5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1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1400"/>
                            </p:stCondLst>
                            <p:childTnLst>
                              <p:par>
                                <p:cTn id="5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1550"/>
                            </p:stCondLst>
                            <p:childTnLst>
                              <p:par>
                                <p:cTn id="5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1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700"/>
                            </p:stCondLst>
                            <p:childTnLst>
                              <p:par>
                                <p:cTn id="5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1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1850"/>
                            </p:stCondLst>
                            <p:childTnLst>
                              <p:par>
                                <p:cTn id="5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2350"/>
                            </p:stCondLst>
                            <p:childTnLst>
                              <p:par>
                                <p:cTn id="59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8" presetID="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2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5" fill="hold">
                            <p:stCondLst>
                              <p:cond delay="2850"/>
                            </p:stCondLst>
                            <p:childTnLst>
                              <p:par>
                                <p:cTn id="6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8" dur="1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3000"/>
                            </p:stCondLst>
                            <p:childTnLst>
                              <p:par>
                                <p:cTn id="6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1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3" fill="hold">
                            <p:stCondLst>
                              <p:cond delay="3150"/>
                            </p:stCondLst>
                            <p:childTnLst>
                              <p:par>
                                <p:cTn id="6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1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7" fill="hold">
                            <p:stCondLst>
                              <p:cond delay="3300"/>
                            </p:stCondLst>
                            <p:childTnLst>
                              <p:par>
                                <p:cTn id="6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0" dur="1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3450"/>
                            </p:stCondLst>
                            <p:childTnLst>
                              <p:par>
                                <p:cTn id="6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3600"/>
                            </p:stCondLst>
                            <p:childTnLst>
                              <p:par>
                                <p:cTn id="6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1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3750"/>
                            </p:stCondLst>
                            <p:childTnLst>
                              <p:par>
                                <p:cTn id="6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1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3" fill="hold">
                            <p:stCondLst>
                              <p:cond delay="3900"/>
                            </p:stCondLst>
                            <p:childTnLst>
                              <p:par>
                                <p:cTn id="6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8" presetID="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4900"/>
                            </p:stCondLst>
                            <p:childTnLst>
                              <p:par>
                                <p:cTn id="6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1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5050"/>
                            </p:stCondLst>
                            <p:childTnLst>
                              <p:par>
                                <p:cTn id="6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1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5200"/>
                            </p:stCondLst>
                            <p:childTnLst>
                              <p:par>
                                <p:cTn id="6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1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5350"/>
                            </p:stCondLst>
                            <p:childTnLst>
                              <p:par>
                                <p:cTn id="6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1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5500"/>
                            </p:stCondLst>
                            <p:childTnLst>
                              <p:par>
                                <p:cTn id="6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5650"/>
                            </p:stCondLst>
                            <p:childTnLst>
                              <p:par>
                                <p:cTn id="6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6150"/>
                            </p:stCondLst>
                            <p:childTnLst>
                              <p:par>
                                <p:cTn id="68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0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4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7" fill="hold">
                            <p:stCondLst>
                              <p:cond delay="6650"/>
                            </p:stCondLst>
                            <p:childTnLst>
                              <p:par>
                                <p:cTn id="6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1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6800"/>
                            </p:stCondLst>
                            <p:childTnLst>
                              <p:par>
                                <p:cTn id="7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1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6950"/>
                            </p:stCondLst>
                            <p:childTnLst>
                              <p:par>
                                <p:cTn id="7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8" dur="1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7100"/>
                            </p:stCondLst>
                            <p:childTnLst>
                              <p:par>
                                <p:cTn id="7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7600"/>
                            </p:stCondLst>
                            <p:childTnLst>
                              <p:par>
                                <p:cTn id="7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8100"/>
                            </p:stCondLst>
                            <p:childTnLst>
                              <p:par>
                                <p:cTn id="7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8600"/>
                            </p:stCondLst>
                            <p:childTnLst>
                              <p:par>
                                <p:cTn id="7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8" grpId="0" animBg="1"/>
      <p:bldP spid="98" grpId="1" animBg="1"/>
      <p:bldP spid="98" grpId="2" animBg="1"/>
      <p:bldP spid="98" grpId="3" animBg="1"/>
      <p:bldP spid="98" grpId="4" animBg="1"/>
      <p:bldP spid="98" grpId="5" animBg="1"/>
      <p:bldP spid="98" grpId="6" animBg="1"/>
      <p:bldP spid="98" grpId="7" animBg="1"/>
      <p:bldP spid="98" grpId="8" animBg="1"/>
      <p:bldP spid="98" grpId="9" animBg="1"/>
      <p:bldP spid="101" grpId="0"/>
      <p:bldP spid="101" grpId="1"/>
      <p:bldP spid="101" grpId="2"/>
      <p:bldP spid="101" grpId="3"/>
      <p:bldP spid="101" grpId="4"/>
      <p:bldP spid="101" grpId="5"/>
      <p:bldP spid="101" grpId="6"/>
      <p:bldP spid="101" grpId="7"/>
      <p:bldP spid="101" grpId="8"/>
      <p:bldP spid="101" grpId="9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4" grpId="0"/>
      <p:bldP spid="134" grpId="1"/>
      <p:bldP spid="134" grpId="2"/>
      <p:bldP spid="134" grpId="3"/>
      <p:bldP spid="134" grpId="4"/>
      <p:bldP spid="134" grpId="5"/>
      <p:bldP spid="134" grpId="6"/>
      <p:bldP spid="134" grpId="7"/>
      <p:bldP spid="135" grpId="0" animBg="1"/>
      <p:bldP spid="135" grpId="1" animBg="1"/>
      <p:bldP spid="135" grpId="2" animBg="1"/>
      <p:bldP spid="135" grpId="3" animBg="1"/>
      <p:bldP spid="135" grpId="4" animBg="1"/>
      <p:bldP spid="135" grpId="5" animBg="1"/>
      <p:bldP spid="135" grpId="6" animBg="1"/>
      <p:bldP spid="135" grpId="7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/>
      <p:bldP spid="158" grpId="0" animBg="1"/>
      <p:bldP spid="158" grpId="1" animBg="1"/>
      <p:bldP spid="158" grpId="2" animBg="1"/>
      <p:bldP spid="158" grpId="3" animBg="1"/>
      <p:bldP spid="158" grpId="4" animBg="1"/>
      <p:bldP spid="158" grpId="5" animBg="1"/>
      <p:bldP spid="160" grpId="0"/>
      <p:bldP spid="160" grpId="1"/>
      <p:bldP spid="160" grpId="2"/>
      <p:bldP spid="160" grpId="3"/>
      <p:bldP spid="160" grpId="4"/>
      <p:bldP spid="160" grpId="5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/>
      <p:bldP spid="183" grpId="0" animBg="1"/>
      <p:bldP spid="184" grpId="0" animBg="1"/>
      <p:bldP spid="185" grpId="0" animBg="1"/>
      <p:bldP spid="187" grpId="0"/>
      <p:bldP spid="187" grpId="1"/>
      <p:bldP spid="187" grpId="2"/>
      <p:bldP spid="187" grpId="3"/>
      <p:bldP spid="188" grpId="0" animBg="1"/>
      <p:bldP spid="188" grpId="1" animBg="1"/>
      <p:bldP spid="188" grpId="2" animBg="1"/>
      <p:bldP spid="188" grpId="3" animBg="1"/>
      <p:bldP spid="188" grpId="4" animBg="1"/>
      <p:bldP spid="188" grpId="5" animBg="1"/>
      <p:bldP spid="188" grpId="6" animBg="1"/>
      <p:bldP spid="188" grpId="7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/>
      <p:bldP spid="211" grpId="0" animBg="1"/>
      <p:bldP spid="212" grpId="0" animBg="1"/>
      <p:bldP spid="213" grpId="0" animBg="1"/>
      <p:bldP spid="214" grpId="0" animBg="1"/>
      <p:bldP spid="216" grpId="0"/>
      <p:bldP spid="216" grpId="1"/>
      <p:bldP spid="217" grpId="0" animBg="1"/>
      <p:bldP spid="21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899F-6CA9-084B-8DB9-06B72725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COMSAT – Circular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AF2B5-BDD7-B04E-B4A1-690BBB104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332762" cy="4037656"/>
          </a:xfrm>
        </p:spPr>
        <p:txBody>
          <a:bodyPr>
            <a:normAutofit/>
          </a:bodyPr>
          <a:lstStyle/>
          <a:p>
            <a:r>
              <a:rPr lang="en-US" sz="1800" dirty="0"/>
              <a:t>When apply the assumption to scheduling techniques, circular dependency may be found</a:t>
            </a:r>
          </a:p>
          <a:p>
            <a:r>
              <a:rPr lang="en-US" sz="1800" dirty="0"/>
              <a:t>Happens when a data path is found from </a:t>
            </a:r>
            <a:r>
              <a:rPr lang="en-US" sz="1800" dirty="0" err="1"/>
              <a:t>liveout</a:t>
            </a:r>
            <a:r>
              <a:rPr lang="en-US" sz="1800" dirty="0"/>
              <a:t> to control node</a:t>
            </a:r>
          </a:p>
          <a:p>
            <a:r>
              <a:rPr lang="en-US" sz="1800" dirty="0"/>
              <a:t>Circular graphs are broken by adding a route node from the </a:t>
            </a:r>
            <a:r>
              <a:rPr lang="en-US" sz="1800" dirty="0" err="1"/>
              <a:t>liveouts</a:t>
            </a:r>
            <a:endParaRPr lang="en-US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9151B44-4BDD-9B4E-B462-F51B81C3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89" y="1825625"/>
            <a:ext cx="6197054" cy="40376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ED43058-A0FA-E442-8B58-0468FEAB02F5}"/>
              </a:ext>
            </a:extLst>
          </p:cNvPr>
          <p:cNvSpPr/>
          <p:nvPr/>
        </p:nvSpPr>
        <p:spPr>
          <a:xfrm>
            <a:off x="5847588" y="1488293"/>
            <a:ext cx="826482" cy="4047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Liveout</a:t>
            </a:r>
            <a:r>
              <a:rPr lang="en-US" sz="1050" dirty="0"/>
              <a:t> nodes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D4581E4-2E5E-694E-986C-A63D35436FF5}"/>
              </a:ext>
            </a:extLst>
          </p:cNvPr>
          <p:cNvCxnSpPr/>
          <p:nvPr/>
        </p:nvCxnSpPr>
        <p:spPr>
          <a:xfrm rot="16200000" flipH="1">
            <a:off x="5537365" y="2279158"/>
            <a:ext cx="1285437" cy="378372"/>
          </a:xfrm>
          <a:prstGeom prst="curvedConnector3">
            <a:avLst>
              <a:gd name="adj1" fmla="val 998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8AD4BEA-3875-814A-8CDE-DFD94A8B725B}"/>
              </a:ext>
            </a:extLst>
          </p:cNvPr>
          <p:cNvCxnSpPr>
            <a:stCxn id="6" idx="6"/>
          </p:cNvCxnSpPr>
          <p:nvPr/>
        </p:nvCxnSpPr>
        <p:spPr>
          <a:xfrm>
            <a:off x="6674070" y="1690688"/>
            <a:ext cx="1108819" cy="484953"/>
          </a:xfrm>
          <a:prstGeom prst="curvedConnector3">
            <a:avLst>
              <a:gd name="adj1" fmla="val 5758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7518057-78A8-D043-82D5-EE6084B19BAF}"/>
              </a:ext>
            </a:extLst>
          </p:cNvPr>
          <p:cNvSpPr/>
          <p:nvPr/>
        </p:nvSpPr>
        <p:spPr>
          <a:xfrm>
            <a:off x="5537513" y="5507854"/>
            <a:ext cx="906768" cy="40479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Control nodes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31F26FED-2627-F442-ABFF-AC2ACFA3D4AB}"/>
              </a:ext>
            </a:extLst>
          </p:cNvPr>
          <p:cNvCxnSpPr>
            <a:stCxn id="14" idx="6"/>
          </p:cNvCxnSpPr>
          <p:nvPr/>
        </p:nvCxnSpPr>
        <p:spPr>
          <a:xfrm flipV="1">
            <a:off x="6444281" y="5244662"/>
            <a:ext cx="245097" cy="4655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8AA1D6B-1167-D743-BFB3-57BBAC97C27F}"/>
              </a:ext>
            </a:extLst>
          </p:cNvPr>
          <p:cNvSpPr/>
          <p:nvPr/>
        </p:nvSpPr>
        <p:spPr>
          <a:xfrm>
            <a:off x="9594525" y="5507854"/>
            <a:ext cx="906767" cy="355427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Routed </a:t>
            </a:r>
            <a:r>
              <a:rPr lang="en-US" sz="1050" dirty="0" err="1"/>
              <a:t>liveouts</a:t>
            </a:r>
            <a:endParaRPr lang="en-US" sz="1050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7E4E1B1-E115-9C47-99FE-5AFC84109D84}"/>
              </a:ext>
            </a:extLst>
          </p:cNvPr>
          <p:cNvCxnSpPr>
            <a:cxnSpLocks/>
            <a:stCxn id="17" idx="2"/>
          </p:cNvCxnSpPr>
          <p:nvPr/>
        </p:nvCxnSpPr>
        <p:spPr>
          <a:xfrm rot="10800000" flipH="1">
            <a:off x="9594525" y="4960886"/>
            <a:ext cx="85502" cy="724683"/>
          </a:xfrm>
          <a:prstGeom prst="curvedConnector4">
            <a:avLst>
              <a:gd name="adj1" fmla="val -267362"/>
              <a:gd name="adj2" fmla="val 10142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A2E3D1B-8DBF-E147-8457-77871CF978F5}"/>
              </a:ext>
            </a:extLst>
          </p:cNvPr>
          <p:cNvCxnSpPr>
            <a:cxnSpLocks/>
            <a:stCxn id="17" idx="7"/>
          </p:cNvCxnSpPr>
          <p:nvPr/>
        </p:nvCxnSpPr>
        <p:spPr>
          <a:xfrm rot="5400000" flipH="1" flipV="1">
            <a:off x="10434202" y="4968756"/>
            <a:ext cx="525447" cy="6568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D16B3-D1C6-524D-91B9-726E6ECA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0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AE4C-86EE-6E48-BE6C-ABBBE8DCD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Introduction - CGRA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F4BFA-3E21-A04E-9EC0-EEE35CEEB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5171090" cy="4301906"/>
          </a:xfrm>
        </p:spPr>
        <p:txBody>
          <a:bodyPr>
            <a:normAutofit/>
          </a:bodyPr>
          <a:lstStyle/>
          <a:p>
            <a:r>
              <a:rPr lang="en-US" sz="1800" dirty="0"/>
              <a:t>Comprised of processing elements laid out in 2D mesh, capable of ALU/FU and memory ops</a:t>
            </a:r>
          </a:p>
          <a:p>
            <a:r>
              <a:rPr lang="en-US" sz="1800" dirty="0"/>
              <a:t>Each PE consists of register file and input </a:t>
            </a:r>
            <a:r>
              <a:rPr lang="en-US" sz="1800" dirty="0" err="1"/>
              <a:t>muxes</a:t>
            </a:r>
            <a:r>
              <a:rPr lang="en-US" sz="1800" dirty="0"/>
              <a:t>.</a:t>
            </a:r>
          </a:p>
          <a:p>
            <a:r>
              <a:rPr lang="en-US" sz="1800" dirty="0"/>
              <a:t>Configuration memory stores all instructions for every PE at every cycle</a:t>
            </a:r>
          </a:p>
          <a:p>
            <a:r>
              <a:rPr lang="en-US" sz="1800" dirty="0"/>
              <a:t>Execute on repetitive loops, parallelism exploited by modulo schedule technique</a:t>
            </a:r>
          </a:p>
          <a:p>
            <a:r>
              <a:rPr lang="en-US" sz="1800" dirty="0"/>
              <a:t>Innermost loops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64C7E-BB55-0541-BA20-BE807E5A8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093" y="1825625"/>
            <a:ext cx="6184859" cy="3054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29F2-41EE-0340-BB39-166E27A5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87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CFAF-5D05-264A-BF22-E2D0E5BB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Constraint 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71C3D0-A0D8-1D4D-B5D4-6E30CABBA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805" y="1690688"/>
            <a:ext cx="3472424" cy="5014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ECD6D-9141-4E47-88AE-A9B88F5A9ADA}"/>
              </a:ext>
            </a:extLst>
          </p:cNvPr>
          <p:cNvSpPr txBox="1"/>
          <p:nvPr/>
        </p:nvSpPr>
        <p:spPr>
          <a:xfrm>
            <a:off x="1697804" y="132135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IMS scheduling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18717-0145-FF42-AA5D-1002E95E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329" y="1616546"/>
            <a:ext cx="3811866" cy="501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CF9B1-7EE7-D841-90F5-43AF64EC080D}"/>
              </a:ext>
            </a:extLst>
          </p:cNvPr>
          <p:cNvSpPr txBox="1"/>
          <p:nvPr/>
        </p:nvSpPr>
        <p:spPr>
          <a:xfrm>
            <a:off x="6608578" y="1321356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CRIMSON scheduling 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761A2-9594-BC4F-BD15-177CB0203E72}"/>
              </a:ext>
            </a:extLst>
          </p:cNvPr>
          <p:cNvSpPr/>
          <p:nvPr/>
        </p:nvSpPr>
        <p:spPr>
          <a:xfrm>
            <a:off x="1752018" y="2450034"/>
            <a:ext cx="3418210" cy="677074"/>
          </a:xfrm>
          <a:prstGeom prst="rect">
            <a:avLst/>
          </a:prstGeom>
          <a:solidFill>
            <a:schemeClr val="accent2">
              <a:alpha val="14215"/>
            </a:schemeClr>
          </a:solidFill>
          <a:ln>
            <a:solidFill>
              <a:schemeClr val="bg1"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DCF63-AFFB-FA4B-B665-D76DCF2C1902}"/>
              </a:ext>
            </a:extLst>
          </p:cNvPr>
          <p:cNvSpPr/>
          <p:nvPr/>
        </p:nvSpPr>
        <p:spPr>
          <a:xfrm>
            <a:off x="1745037" y="3950766"/>
            <a:ext cx="3425191" cy="677074"/>
          </a:xfrm>
          <a:prstGeom prst="rect">
            <a:avLst/>
          </a:prstGeom>
          <a:solidFill>
            <a:schemeClr val="accent2">
              <a:alpha val="14215"/>
            </a:schemeClr>
          </a:solidFill>
          <a:ln>
            <a:solidFill>
              <a:schemeClr val="bg1"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1CEF5B-CBC5-844C-9DAE-C6657AC1B1F2}"/>
              </a:ext>
            </a:extLst>
          </p:cNvPr>
          <p:cNvSpPr/>
          <p:nvPr/>
        </p:nvSpPr>
        <p:spPr>
          <a:xfrm>
            <a:off x="1703157" y="5688824"/>
            <a:ext cx="3467072" cy="551432"/>
          </a:xfrm>
          <a:prstGeom prst="rect">
            <a:avLst/>
          </a:prstGeom>
          <a:solidFill>
            <a:schemeClr val="accent2">
              <a:alpha val="14215"/>
            </a:schemeClr>
          </a:solidFill>
          <a:ln>
            <a:solidFill>
              <a:schemeClr val="bg1"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2E2AB-4F30-F54C-BF97-C551F2EE7E4F}"/>
              </a:ext>
            </a:extLst>
          </p:cNvPr>
          <p:cNvSpPr/>
          <p:nvPr/>
        </p:nvSpPr>
        <p:spPr>
          <a:xfrm>
            <a:off x="6966441" y="2394193"/>
            <a:ext cx="3418210" cy="1444892"/>
          </a:xfrm>
          <a:prstGeom prst="rect">
            <a:avLst/>
          </a:prstGeom>
          <a:solidFill>
            <a:schemeClr val="accent2">
              <a:alpha val="14215"/>
            </a:schemeClr>
          </a:solidFill>
          <a:ln>
            <a:solidFill>
              <a:schemeClr val="bg1"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2F08B7-935A-EE4F-ACC0-36C2DB45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9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ABCD0-A214-344C-A2D6-5FDB616CD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"/>
          <a:stretch/>
        </p:blipFill>
        <p:spPr>
          <a:xfrm>
            <a:off x="6510945" y="1261242"/>
            <a:ext cx="4152573" cy="5473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E718B-61EC-0646-AE5E-D43041BF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896117"/>
          </a:xfrm>
        </p:spPr>
        <p:txBody>
          <a:bodyPr/>
          <a:lstStyle/>
          <a:p>
            <a:r>
              <a:rPr lang="en-US" dirty="0"/>
              <a:t>COMSAT Applicability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E5843-CAE0-534B-B012-C9BA4ABC0978}"/>
              </a:ext>
            </a:extLst>
          </p:cNvPr>
          <p:cNvSpPr txBox="1"/>
          <p:nvPr/>
        </p:nvSpPr>
        <p:spPr>
          <a:xfrm>
            <a:off x="546100" y="2531300"/>
            <a:ext cx="443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Benchmark profile: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75% of all loops are 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HP and LASER enabled only 67% of COMSAT loop accelerations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1E3D590-AD3B-FB41-8D1B-394A0E66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6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718B-61EC-0646-AE5E-D43041BF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896117"/>
          </a:xfrm>
        </p:spPr>
        <p:txBody>
          <a:bodyPr/>
          <a:lstStyle/>
          <a:p>
            <a:r>
              <a:rPr lang="en-US" dirty="0"/>
              <a:t>COMSAT Applicability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ABCD0-A214-344C-A2D6-5FDB616CD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"/>
          <a:stretch/>
        </p:blipFill>
        <p:spPr>
          <a:xfrm>
            <a:off x="6510945" y="1261242"/>
            <a:ext cx="4152573" cy="547336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3EDDA7-75F0-7C4F-83A5-51D29EDAA892}"/>
              </a:ext>
            </a:extLst>
          </p:cNvPr>
          <p:cNvSpPr/>
          <p:nvPr/>
        </p:nvSpPr>
        <p:spPr>
          <a:xfrm>
            <a:off x="6510945" y="2743200"/>
            <a:ext cx="3766931" cy="23853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96A61F-DBF6-2749-A66A-A902FD4C5E6F}"/>
              </a:ext>
            </a:extLst>
          </p:cNvPr>
          <p:cNvSpPr/>
          <p:nvPr/>
        </p:nvSpPr>
        <p:spPr>
          <a:xfrm>
            <a:off x="6570579" y="5734878"/>
            <a:ext cx="3766931" cy="23853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07FC77-4059-BB4D-98C7-BEFD21B1CC15}"/>
              </a:ext>
            </a:extLst>
          </p:cNvPr>
          <p:cNvSpPr/>
          <p:nvPr/>
        </p:nvSpPr>
        <p:spPr>
          <a:xfrm>
            <a:off x="6590457" y="6202017"/>
            <a:ext cx="3766931" cy="23853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BA29E2-78DF-F34A-B3CF-4CA88DBFEB00}"/>
              </a:ext>
            </a:extLst>
          </p:cNvPr>
          <p:cNvSpPr/>
          <p:nvPr/>
        </p:nvSpPr>
        <p:spPr>
          <a:xfrm>
            <a:off x="787400" y="2686050"/>
            <a:ext cx="3505200" cy="14859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GSM, Myocyte and NW are compute-intensive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 written to run on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Better accelerations through multi-threading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6572-3A02-9E4F-A3DA-D467B762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94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67C4-07EA-9A47-BE2C-38578E33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COMSAT-Enabled Speedups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3423-998A-7E40-A5FF-FF300454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84425"/>
            <a:ext cx="4512039" cy="2555876"/>
          </a:xfrm>
        </p:spPr>
        <p:txBody>
          <a:bodyPr>
            <a:normAutofit/>
          </a:bodyPr>
          <a:lstStyle/>
          <a:p>
            <a:r>
              <a:rPr lang="en-US" sz="1800" dirty="0"/>
              <a:t>Experiments run on ARMv7a single-core, single-threaded processor, coupled with CGRA</a:t>
            </a:r>
          </a:p>
          <a:p>
            <a:r>
              <a:rPr lang="en-US" sz="1800" dirty="0"/>
              <a:t>Total speedups trend with kernel speedups, showing the dominance of accelerating these loops </a:t>
            </a:r>
            <a:r>
              <a:rPr lang="en-US" sz="1800" dirty="0" err="1"/>
              <a:t>w.r.t</a:t>
            </a:r>
            <a:r>
              <a:rPr lang="en-US" sz="1800" dirty="0"/>
              <a:t> entire programs</a:t>
            </a:r>
          </a:p>
          <a:p>
            <a:r>
              <a:rPr lang="en-US" sz="1800" dirty="0"/>
              <a:t>COMSAT enabled average speedups of 3x and 10x for total and kernel cycles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D2DF0-8789-4443-AD14-992C76BF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52" y="1825625"/>
            <a:ext cx="7224578" cy="3437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3C64-03A6-3B48-BC01-903E14C2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62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67C4-07EA-9A47-BE2C-38578E33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COMSAT-Enabled Speedups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D2DF0-8789-4443-AD14-992C76BF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11" y="1710406"/>
            <a:ext cx="7224578" cy="34371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9C2D893-A8EF-4A4B-BFBB-FE17128D99DA}"/>
              </a:ext>
            </a:extLst>
          </p:cNvPr>
          <p:cNvSpPr/>
          <p:nvPr/>
        </p:nvSpPr>
        <p:spPr>
          <a:xfrm>
            <a:off x="4813300" y="2120900"/>
            <a:ext cx="673100" cy="1828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A4D321-A427-BB4D-A8A5-9B9FC9642FC7}"/>
              </a:ext>
            </a:extLst>
          </p:cNvPr>
          <p:cNvSpPr/>
          <p:nvPr/>
        </p:nvSpPr>
        <p:spPr>
          <a:xfrm>
            <a:off x="8382000" y="2698750"/>
            <a:ext cx="355600" cy="13335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1EB13-817C-0D4B-8105-913507EB69A5}"/>
              </a:ext>
            </a:extLst>
          </p:cNvPr>
          <p:cNvSpPr txBox="1"/>
          <p:nvPr/>
        </p:nvSpPr>
        <p:spPr>
          <a:xfrm>
            <a:off x="3818694" y="5712324"/>
            <a:ext cx="4741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kernel speedups but low total speedup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kernel loop size is relatively small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782E55-DEFB-C642-903D-B43C4F9E173F}"/>
              </a:ext>
            </a:extLst>
          </p:cNvPr>
          <p:cNvCxnSpPr>
            <a:stCxn id="7" idx="4"/>
            <a:endCxn id="9" idx="0"/>
          </p:cNvCxnSpPr>
          <p:nvPr/>
        </p:nvCxnSpPr>
        <p:spPr>
          <a:xfrm>
            <a:off x="5149850" y="3949700"/>
            <a:ext cx="1039397" cy="17626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F6B9B1-DD57-1C4A-9FE4-9895BBFE452E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6189247" y="4032250"/>
            <a:ext cx="2370553" cy="16800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7FA8285-A57F-3C43-9DAC-3646E410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65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740E-B38F-7845-BC2B-F13B3287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CGRA vs Multi-Core CPU Speedups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15C08-902B-1E42-A7B8-7A528F2E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0666A-FA78-B546-BBBE-FCB1551F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485" y="2099016"/>
            <a:ext cx="5471230" cy="2712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277EA-062B-A343-A630-498A3568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5" y="2099016"/>
            <a:ext cx="5795658" cy="2876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DA152-97B3-3E4E-BC31-20E00AB50C14}"/>
              </a:ext>
            </a:extLst>
          </p:cNvPr>
          <p:cNvSpPr txBox="1"/>
          <p:nvPr/>
        </p:nvSpPr>
        <p:spPr>
          <a:xfrm>
            <a:off x="2377440" y="161714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Speedups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BB2B8-F187-9241-A69C-630ECB7419F7}"/>
              </a:ext>
            </a:extLst>
          </p:cNvPr>
          <p:cNvSpPr txBox="1"/>
          <p:nvPr/>
        </p:nvSpPr>
        <p:spPr>
          <a:xfrm>
            <a:off x="8675077" y="1639846"/>
            <a:ext cx="16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Speedups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6E48E-E595-BA40-896D-B84D7308E6D5}"/>
              </a:ext>
            </a:extLst>
          </p:cNvPr>
          <p:cNvSpPr txBox="1"/>
          <p:nvPr/>
        </p:nvSpPr>
        <p:spPr>
          <a:xfrm>
            <a:off x="1945398" y="5329655"/>
            <a:ext cx="2615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Multi-Core CPU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 threads/cores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Supported by OpenMP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25DC6-E741-DB4E-A4E4-142B02278CE1}"/>
              </a:ext>
            </a:extLst>
          </p:cNvPr>
          <p:cNvSpPr txBox="1"/>
          <p:nvPr/>
        </p:nvSpPr>
        <p:spPr>
          <a:xfrm>
            <a:off x="7023107" y="5218154"/>
            <a:ext cx="4441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multi-threaded slows down execution?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 creation/switching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OpenMP works best on parallel loops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found in </a:t>
            </a:r>
            <a:r>
              <a:rPr lang="en-US" dirty="0" err="1"/>
              <a:t>Basicmath</a:t>
            </a:r>
            <a:r>
              <a:rPr lang="en-US" dirty="0"/>
              <a:t>, </a:t>
            </a:r>
            <a:r>
              <a:rPr lang="en-US" dirty="0" err="1"/>
              <a:t>B+Tree</a:t>
            </a:r>
            <a:r>
              <a:rPr lang="en-US" dirty="0"/>
              <a:t>, NW</a:t>
            </a:r>
          </a:p>
        </p:txBody>
      </p:sp>
    </p:spTree>
    <p:extLst>
      <p:ext uri="{BB962C8B-B14F-4D97-AF65-F5344CB8AC3E}">
        <p14:creationId xmlns:p14="http://schemas.microsoft.com/office/powerpoint/2010/main" val="2963066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C2DA-1C0C-FD4B-A0A1-357BA7EB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924029"/>
          </a:xfrm>
        </p:spPr>
        <p:txBody>
          <a:bodyPr/>
          <a:lstStyle/>
          <a:p>
            <a:r>
              <a:rPr lang="en-US" dirty="0"/>
              <a:t>COMSAT Effects on Mapping Quality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56D73-AAC8-EA4B-B3E8-BC86AD811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2039" y="2185364"/>
            <a:ext cx="7421852" cy="30226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4B9E03-5884-6346-9166-1A5146676372}"/>
              </a:ext>
            </a:extLst>
          </p:cNvPr>
          <p:cNvSpPr txBox="1">
            <a:spLocks/>
          </p:cNvSpPr>
          <p:nvPr/>
        </p:nvSpPr>
        <p:spPr>
          <a:xfrm>
            <a:off x="0" y="2655265"/>
            <a:ext cx="4512039" cy="16500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COMSAT scheduling constraint lowers scheduling performance</a:t>
            </a:r>
          </a:p>
          <a:p>
            <a:r>
              <a:rPr lang="en-US" sz="1800" dirty="0" err="1"/>
              <a:t>LiveOuts</a:t>
            </a:r>
            <a:r>
              <a:rPr lang="en-US" sz="1800" dirty="0"/>
              <a:t> have to be routed down the iteration, increasing loop size</a:t>
            </a:r>
          </a:p>
          <a:p>
            <a:r>
              <a:rPr lang="en-US" sz="1800" dirty="0"/>
              <a:t>Only happen in small loops where computation branch is shorter than control branch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4BB0B-58B3-3847-9510-B21C4FA4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C2DA-1C0C-FD4B-A0A1-357BA7EB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924029"/>
          </a:xfrm>
        </p:spPr>
        <p:txBody>
          <a:bodyPr/>
          <a:lstStyle/>
          <a:p>
            <a:r>
              <a:rPr lang="en-US" dirty="0"/>
              <a:t>COMSAT Effects on Mapping Quality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56D73-AAC8-EA4B-B3E8-BC86AD811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2039" y="2185364"/>
            <a:ext cx="7421852" cy="30226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4B9E03-5884-6346-9166-1A5146676372}"/>
              </a:ext>
            </a:extLst>
          </p:cNvPr>
          <p:cNvSpPr txBox="1">
            <a:spLocks/>
          </p:cNvSpPr>
          <p:nvPr/>
        </p:nvSpPr>
        <p:spPr>
          <a:xfrm>
            <a:off x="0" y="2655265"/>
            <a:ext cx="4512039" cy="165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COMSAT only shows effects in </a:t>
            </a:r>
            <a:r>
              <a:rPr lang="en-US" sz="1800" dirty="0" err="1"/>
              <a:t>Basicmath</a:t>
            </a:r>
            <a:r>
              <a:rPr lang="en-US" sz="1800" dirty="0"/>
              <a:t> and Hotspot3D benchmarks</a:t>
            </a:r>
          </a:p>
          <a:p>
            <a:r>
              <a:rPr lang="en-US" sz="1800" dirty="0" err="1"/>
              <a:t>Adpcm</a:t>
            </a:r>
            <a:r>
              <a:rPr lang="en-US" sz="1800" dirty="0"/>
              <a:t> and Rijndael failed to find mappings even without COMSAT because of their loop sizes and constrained mapping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CF3FC8-8519-AC44-9B62-6A0FF11D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8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7EFC-FBAB-A94E-9642-103EA3EB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619" y="2766218"/>
            <a:ext cx="2658762" cy="132556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3E248-BB96-5148-AA39-BD73F9CC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6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B72D-1CAA-F14B-AD9D-11F669FA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Introduction - CCF</a:t>
            </a: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D7F3A35-7706-214E-8CA2-28283D70699C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52731395"/>
              </p:ext>
            </p:extLst>
          </p:nvPr>
        </p:nvGraphicFramePr>
        <p:xfrm>
          <a:off x="346343" y="1033463"/>
          <a:ext cx="11509375" cy="4791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B86B093D-9A6F-4049-B0A1-2CFD640559DF}"/>
              </a:ext>
            </a:extLst>
          </p:cNvPr>
          <p:cNvSpPr/>
          <p:nvPr/>
        </p:nvSpPr>
        <p:spPr>
          <a:xfrm>
            <a:off x="2228045" y="1899138"/>
            <a:ext cx="3869566" cy="3112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76681F-0535-D04D-A69B-0995E9632262}"/>
              </a:ext>
            </a:extLst>
          </p:cNvPr>
          <p:cNvSpPr/>
          <p:nvPr/>
        </p:nvSpPr>
        <p:spPr>
          <a:xfrm>
            <a:off x="6227478" y="1910861"/>
            <a:ext cx="1777144" cy="3112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7F398C-C19C-B741-8550-7D8E7B63A9CD}"/>
              </a:ext>
            </a:extLst>
          </p:cNvPr>
          <p:cNvSpPr/>
          <p:nvPr/>
        </p:nvSpPr>
        <p:spPr>
          <a:xfrm>
            <a:off x="8189081" y="1910861"/>
            <a:ext cx="1777144" cy="3112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1EC380-BCC3-5D48-9655-F47F268AC44C}"/>
              </a:ext>
            </a:extLst>
          </p:cNvPr>
          <p:cNvSpPr/>
          <p:nvPr/>
        </p:nvSpPr>
        <p:spPr>
          <a:xfrm>
            <a:off x="10168818" y="1910861"/>
            <a:ext cx="1777144" cy="3112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A2E350-9D00-F440-AA24-715301BDD4AB}"/>
              </a:ext>
            </a:extLst>
          </p:cNvPr>
          <p:cNvSpPr/>
          <p:nvPr/>
        </p:nvSpPr>
        <p:spPr>
          <a:xfrm>
            <a:off x="3094398" y="5367537"/>
            <a:ext cx="2163857" cy="557785"/>
          </a:xfrm>
          <a:prstGeom prst="rect">
            <a:avLst/>
          </a:prstGeom>
          <a:solidFill>
            <a:schemeClr val="accent4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LLVM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C62E37-41CD-9345-A542-7BFA9547EE19}"/>
              </a:ext>
            </a:extLst>
          </p:cNvPr>
          <p:cNvSpPr/>
          <p:nvPr/>
        </p:nvSpPr>
        <p:spPr>
          <a:xfrm>
            <a:off x="6504439" y="5367536"/>
            <a:ext cx="1277814" cy="557785"/>
          </a:xfrm>
          <a:prstGeom prst="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C++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2446C6-446F-A845-BE1E-B1B9A841149C}"/>
              </a:ext>
            </a:extLst>
          </p:cNvPr>
          <p:cNvSpPr/>
          <p:nvPr/>
        </p:nvSpPr>
        <p:spPr>
          <a:xfrm>
            <a:off x="8475460" y="5366758"/>
            <a:ext cx="1277814" cy="557785"/>
          </a:xfrm>
          <a:prstGeom prst="rect">
            <a:avLst/>
          </a:prstGeom>
          <a:solidFill>
            <a:srgbClr val="00B05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C++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D21EDA-5173-EA42-A261-A0B07F80A3A0}"/>
              </a:ext>
            </a:extLst>
          </p:cNvPr>
          <p:cNvSpPr/>
          <p:nvPr/>
        </p:nvSpPr>
        <p:spPr>
          <a:xfrm>
            <a:off x="10446481" y="5342951"/>
            <a:ext cx="1277814" cy="557785"/>
          </a:xfrm>
          <a:prstGeom prst="rect">
            <a:avLst/>
          </a:prstGeom>
          <a:solidFill>
            <a:srgbClr val="00B0F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gem5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794268-0250-3C4C-8537-EEB3367258B1}"/>
              </a:ext>
            </a:extLst>
          </p:cNvPr>
          <p:cNvSpPr/>
          <p:nvPr/>
        </p:nvSpPr>
        <p:spPr>
          <a:xfrm>
            <a:off x="304302" y="1897475"/>
            <a:ext cx="1777144" cy="3112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C3DB7-F0B5-7948-8E87-5BD8DB185A7E}"/>
              </a:ext>
            </a:extLst>
          </p:cNvPr>
          <p:cNvSpPr/>
          <p:nvPr/>
        </p:nvSpPr>
        <p:spPr>
          <a:xfrm>
            <a:off x="570401" y="5367537"/>
            <a:ext cx="1277814" cy="557785"/>
          </a:xfrm>
          <a:prstGeom prst="rect">
            <a:avLst/>
          </a:prstGeom>
          <a:solidFill>
            <a:schemeClr val="accent3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2A0BD-3CD3-DC41-B6E8-08DECFFE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6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4DC4-E865-CC4F-AF90-CED7EB008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392"/>
            <a:ext cx="11353800" cy="822262"/>
          </a:xfrm>
        </p:spPr>
        <p:txBody>
          <a:bodyPr/>
          <a:lstStyle/>
          <a:p>
            <a:r>
              <a:rPr lang="en-US" dirty="0"/>
              <a:t>Background - Compilation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1760303-333E-ED4B-BE9C-8AFC46506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66" t="-2116" r="54801" b="6632"/>
          <a:stretch/>
        </p:blipFill>
        <p:spPr>
          <a:xfrm>
            <a:off x="9618584" y="1215179"/>
            <a:ext cx="2356075" cy="56590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211949-5727-1142-9ED8-945D44A5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88" y="2558955"/>
            <a:ext cx="4484250" cy="19356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8321E9-714D-4349-8407-9FA5787A0AC0}"/>
              </a:ext>
            </a:extLst>
          </p:cNvPr>
          <p:cNvSpPr/>
          <p:nvPr/>
        </p:nvSpPr>
        <p:spPr>
          <a:xfrm>
            <a:off x="646276" y="3404602"/>
            <a:ext cx="3986078" cy="73988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572FC1C-A9A2-774F-8015-695C327DA325}"/>
              </a:ext>
            </a:extLst>
          </p:cNvPr>
          <p:cNvGrpSpPr/>
          <p:nvPr/>
        </p:nvGrpSpPr>
        <p:grpSpPr>
          <a:xfrm>
            <a:off x="4632361" y="948657"/>
            <a:ext cx="4337206" cy="5830536"/>
            <a:chOff x="4632361" y="948657"/>
            <a:chExt cx="4337206" cy="583053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D7D4B2-A5F3-0B47-864E-106EB1E60738}"/>
                </a:ext>
              </a:extLst>
            </p:cNvPr>
            <p:cNvSpPr/>
            <p:nvPr/>
          </p:nvSpPr>
          <p:spPr>
            <a:xfrm>
              <a:off x="4738004" y="1064194"/>
              <a:ext cx="4138678" cy="5714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F38569-88F0-0549-A05A-0CF4E4F966B2}"/>
                </a:ext>
              </a:extLst>
            </p:cNvPr>
            <p:cNvSpPr/>
            <p:nvPr/>
          </p:nvSpPr>
          <p:spPr>
            <a:xfrm>
              <a:off x="4907207" y="1170353"/>
              <a:ext cx="393355" cy="38004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C77FC6-A96D-1843-9DD4-B53A8DB89D68}"/>
                </a:ext>
              </a:extLst>
            </p:cNvPr>
            <p:cNvSpPr/>
            <p:nvPr/>
          </p:nvSpPr>
          <p:spPr>
            <a:xfrm>
              <a:off x="5544433" y="1800124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Add</a:t>
              </a:r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670F2A92-E830-1641-BBE8-65C15E50E44A}"/>
                </a:ext>
              </a:extLst>
            </p:cNvPr>
            <p:cNvSpPr/>
            <p:nvPr/>
          </p:nvSpPr>
          <p:spPr>
            <a:xfrm>
              <a:off x="5515204" y="2504496"/>
              <a:ext cx="599544" cy="438804"/>
            </a:xfrm>
            <a:prstGeom prst="trapezoid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EQ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F18C35-DCD9-E54E-89B5-1476AD098367}"/>
                </a:ext>
              </a:extLst>
            </p:cNvPr>
            <p:cNvSpPr/>
            <p:nvPr/>
          </p:nvSpPr>
          <p:spPr>
            <a:xfrm>
              <a:off x="6542994" y="1115973"/>
              <a:ext cx="380948" cy="324335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" pitchFamily="2" charset="0"/>
                </a:rPr>
                <a:t>k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AEF5FB-4CDD-1142-B34B-4BA47B24A18E}"/>
                </a:ext>
              </a:extLst>
            </p:cNvPr>
            <p:cNvSpPr/>
            <p:nvPr/>
          </p:nvSpPr>
          <p:spPr>
            <a:xfrm>
              <a:off x="7697230" y="1450988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Times" pitchFamily="2" charset="0"/>
                </a:rPr>
                <a:t>Mult</a:t>
              </a:r>
              <a:endParaRPr lang="en-US" sz="1100" dirty="0">
                <a:latin typeface="Times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D2FDC3-C7EF-174A-9B12-172C1C70DA0D}"/>
                </a:ext>
              </a:extLst>
            </p:cNvPr>
            <p:cNvSpPr/>
            <p:nvPr/>
          </p:nvSpPr>
          <p:spPr>
            <a:xfrm>
              <a:off x="7076381" y="2852401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Add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2D29C2-4793-5747-A1D3-4BD0357694EF}"/>
                </a:ext>
              </a:extLst>
            </p:cNvPr>
            <p:cNvSpPr/>
            <p:nvPr/>
          </p:nvSpPr>
          <p:spPr>
            <a:xfrm>
              <a:off x="8303645" y="2063415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Add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DCBC33-E90A-7647-A8E2-2C9BD03FA4E6}"/>
                </a:ext>
              </a:extLst>
            </p:cNvPr>
            <p:cNvSpPr/>
            <p:nvPr/>
          </p:nvSpPr>
          <p:spPr>
            <a:xfrm>
              <a:off x="7069595" y="3423712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Times" pitchFamily="2" charset="0"/>
                </a:rPr>
                <a:t>Addr</a:t>
              </a:r>
              <a:endParaRPr lang="en-US" sz="1100" dirty="0">
                <a:latin typeface="Times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4F344C-0B33-584B-87D3-86C25872EF6E}"/>
                </a:ext>
              </a:extLst>
            </p:cNvPr>
            <p:cNvSpPr/>
            <p:nvPr/>
          </p:nvSpPr>
          <p:spPr>
            <a:xfrm>
              <a:off x="8303647" y="2642745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Times" pitchFamily="2" charset="0"/>
                </a:rPr>
                <a:t>Addr</a:t>
              </a:r>
              <a:endParaRPr lang="en-US" sz="1100" dirty="0">
                <a:latin typeface="Times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216C7F-0E7D-6046-A73D-7AF17690513F}"/>
                </a:ext>
              </a:extLst>
            </p:cNvPr>
            <p:cNvSpPr/>
            <p:nvPr/>
          </p:nvSpPr>
          <p:spPr>
            <a:xfrm>
              <a:off x="7064545" y="4026763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Load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E66283-70E3-2243-98A8-EE1EF52DD008}"/>
                </a:ext>
              </a:extLst>
            </p:cNvPr>
            <p:cNvSpPr/>
            <p:nvPr/>
          </p:nvSpPr>
          <p:spPr>
            <a:xfrm>
              <a:off x="8311590" y="3245796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Load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0AFA92-7B41-1847-8C22-B421383035BC}"/>
                </a:ext>
              </a:extLst>
            </p:cNvPr>
            <p:cNvSpPr/>
            <p:nvPr/>
          </p:nvSpPr>
          <p:spPr>
            <a:xfrm>
              <a:off x="8311590" y="3799312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Add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6CDCF51-49D1-CC4E-BF28-83C5B65FE287}"/>
                </a:ext>
              </a:extLst>
            </p:cNvPr>
            <p:cNvSpPr/>
            <p:nvPr/>
          </p:nvSpPr>
          <p:spPr>
            <a:xfrm>
              <a:off x="8311590" y="4378643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Times" pitchFamily="2" charset="0"/>
                </a:rPr>
                <a:t>Addr</a:t>
              </a:r>
              <a:endParaRPr lang="en-US" sz="1100" dirty="0">
                <a:latin typeface="Time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D6429C2-97A2-5C44-AE2B-BCC5DE0CDDA2}"/>
                </a:ext>
              </a:extLst>
            </p:cNvPr>
            <p:cNvSpPr/>
            <p:nvPr/>
          </p:nvSpPr>
          <p:spPr>
            <a:xfrm>
              <a:off x="8306909" y="4943861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Load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D3F452-451B-FB48-833C-FF990E208AE5}"/>
                </a:ext>
              </a:extLst>
            </p:cNvPr>
            <p:cNvSpPr/>
            <p:nvPr/>
          </p:nvSpPr>
          <p:spPr>
            <a:xfrm>
              <a:off x="7070198" y="5277211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Times" pitchFamily="2" charset="0"/>
                </a:rPr>
                <a:t>Mult</a:t>
              </a:r>
              <a:endParaRPr lang="en-US" sz="1100" dirty="0">
                <a:latin typeface="Times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3BB5A77-7263-2943-91AF-06273B62A417}"/>
                </a:ext>
              </a:extLst>
            </p:cNvPr>
            <p:cNvSpPr/>
            <p:nvPr/>
          </p:nvSpPr>
          <p:spPr>
            <a:xfrm>
              <a:off x="5970155" y="5123533"/>
              <a:ext cx="643856" cy="47402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C[</a:t>
              </a:r>
              <a:r>
                <a:rPr lang="en-US" sz="1100" dirty="0" err="1">
                  <a:latin typeface="Times" pitchFamily="2" charset="0"/>
                </a:rPr>
                <a:t>i</a:t>
              </a:r>
              <a:r>
                <a:rPr lang="en-US" sz="1100" dirty="0">
                  <a:latin typeface="Times" pitchFamily="2" charset="0"/>
                </a:rPr>
                <a:t>][j]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075AB1-70BC-9346-B217-93558A2C7625}"/>
                </a:ext>
              </a:extLst>
            </p:cNvPr>
            <p:cNvSpPr/>
            <p:nvPr/>
          </p:nvSpPr>
          <p:spPr>
            <a:xfrm>
              <a:off x="7070197" y="5848013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Add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FE35353-67A9-E445-93DD-6294E72C7AB8}"/>
                </a:ext>
              </a:extLst>
            </p:cNvPr>
            <p:cNvSpPr/>
            <p:nvPr/>
          </p:nvSpPr>
          <p:spPr>
            <a:xfrm>
              <a:off x="7938229" y="6431513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latin typeface="Times" pitchFamily="2" charset="0"/>
                </a:rPr>
                <a:t>Addr</a:t>
              </a:r>
              <a:endParaRPr lang="en-US" sz="1100" dirty="0">
                <a:latin typeface="Times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480B02-7A12-0642-8B45-29923AB1EF0E}"/>
                </a:ext>
              </a:extLst>
            </p:cNvPr>
            <p:cNvSpPr/>
            <p:nvPr/>
          </p:nvSpPr>
          <p:spPr>
            <a:xfrm>
              <a:off x="7067662" y="6431513"/>
              <a:ext cx="534750" cy="342095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" pitchFamily="2" charset="0"/>
                </a:rPr>
                <a:t>Store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5DA81A-AB9A-F044-A164-742BA4948E72}"/>
                </a:ext>
              </a:extLst>
            </p:cNvPr>
            <p:cNvSpPr/>
            <p:nvPr/>
          </p:nvSpPr>
          <p:spPr>
            <a:xfrm>
              <a:off x="4632361" y="1860688"/>
              <a:ext cx="842432" cy="4276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Rows</a:t>
              </a:r>
            </a:p>
            <a:p>
              <a:pPr algn="ctr"/>
              <a:r>
                <a:rPr lang="en-US" sz="1200" dirty="0"/>
                <a:t>B</a:t>
              </a:r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7BA53349-988F-6B4A-851B-9440AC7836A6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5308508" y="1367896"/>
              <a:ext cx="503304" cy="432228"/>
            </a:xfrm>
            <a:prstGeom prst="curved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EB096299-1775-4543-B017-95A6F86B0FA5}"/>
                </a:ext>
              </a:extLst>
            </p:cNvPr>
            <p:cNvCxnSpPr>
              <a:cxnSpLocks/>
              <a:stCxn id="39" idx="4"/>
              <a:endCxn id="22" idx="0"/>
            </p:cNvCxnSpPr>
            <p:nvPr/>
          </p:nvCxnSpPr>
          <p:spPr>
            <a:xfrm rot="16200000" flipH="1">
              <a:off x="5326203" y="2015716"/>
              <a:ext cx="216155" cy="761403"/>
            </a:xfrm>
            <a:prstGeom prst="curved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CDD48EBD-E86D-6542-B98B-F321C8D35395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rot="16200000" flipH="1">
              <a:off x="5632259" y="2321773"/>
              <a:ext cx="362277" cy="3169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50D6E03C-BA15-1B41-907A-926F4B05AC73}"/>
                </a:ext>
              </a:extLst>
            </p:cNvPr>
            <p:cNvCxnSpPr>
              <a:cxnSpLocks/>
              <a:stCxn id="23" idx="1"/>
              <a:endCxn id="21" idx="0"/>
            </p:cNvCxnSpPr>
            <p:nvPr/>
          </p:nvCxnSpPr>
          <p:spPr>
            <a:xfrm rot="10800000" flipV="1">
              <a:off x="5811813" y="1278141"/>
              <a:ext cx="731186" cy="521983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7BC74587-4DBD-1849-ABE0-E23DA36C6180}"/>
                </a:ext>
              </a:extLst>
            </p:cNvPr>
            <p:cNvCxnSpPr>
              <a:cxnSpLocks/>
              <a:stCxn id="21" idx="3"/>
              <a:endCxn id="23" idx="2"/>
            </p:cNvCxnSpPr>
            <p:nvPr/>
          </p:nvCxnSpPr>
          <p:spPr>
            <a:xfrm flipV="1">
              <a:off x="6079188" y="1440309"/>
              <a:ext cx="654285" cy="530863"/>
            </a:xfrm>
            <a:prstGeom prst="curved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FB009C1E-8E65-C946-BE27-697B56640524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6923947" y="1278141"/>
              <a:ext cx="773288" cy="343895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BFEFD09-FFCC-D648-9A57-8B0AAFF50EF8}"/>
                </a:ext>
              </a:extLst>
            </p:cNvPr>
            <p:cNvSpPr/>
            <p:nvPr/>
          </p:nvSpPr>
          <p:spPr>
            <a:xfrm>
              <a:off x="8442243" y="1155641"/>
              <a:ext cx="393355" cy="38004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4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3FA904A5-E066-8D4E-8191-3E0CA2C874F7}"/>
                </a:ext>
              </a:extLst>
            </p:cNvPr>
            <p:cNvCxnSpPr>
              <a:stCxn id="46" idx="4"/>
              <a:endCxn id="24" idx="3"/>
            </p:cNvCxnSpPr>
            <p:nvPr/>
          </p:nvCxnSpPr>
          <p:spPr>
            <a:xfrm rot="5400000">
              <a:off x="8392277" y="1375393"/>
              <a:ext cx="86352" cy="406936"/>
            </a:xfrm>
            <a:prstGeom prst="curved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85B15653-A2D7-0346-8D40-29A00BA1E7BB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rot="5400000">
              <a:off x="7124526" y="2012319"/>
              <a:ext cx="1059318" cy="620850"/>
            </a:xfrm>
            <a:prstGeom prst="curvedConnector3">
              <a:avLst>
                <a:gd name="adj1" fmla="val 115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2AE5D67A-63A1-4644-90D9-742E1A131B49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 rot="16200000" flipH="1">
              <a:off x="8132651" y="1625043"/>
              <a:ext cx="270331" cy="606415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86402C3-A7B6-0E4F-B8E1-8B9B4EA0A411}"/>
                </a:ext>
              </a:extLst>
            </p:cNvPr>
            <p:cNvCxnSpPr>
              <a:stCxn id="25" idx="2"/>
              <a:endCxn id="27" idx="0"/>
            </p:cNvCxnSpPr>
            <p:nvPr/>
          </p:nvCxnSpPr>
          <p:spPr>
            <a:xfrm flipH="1">
              <a:off x="7336975" y="3194499"/>
              <a:ext cx="6785" cy="2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9A23305-2FA1-7C46-AA5E-7675CCA76927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8571024" y="2405511"/>
              <a:ext cx="1" cy="237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B0D75AE-B883-1444-B18C-54577F20E1A7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flipH="1">
              <a:off x="7331923" y="3765809"/>
              <a:ext cx="5051" cy="2609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3BFF31-C32B-A145-9383-96BB467D19B7}"/>
                </a:ext>
              </a:extLst>
            </p:cNvPr>
            <p:cNvCxnSpPr>
              <a:stCxn id="28" idx="2"/>
              <a:endCxn id="30" idx="0"/>
            </p:cNvCxnSpPr>
            <p:nvPr/>
          </p:nvCxnSpPr>
          <p:spPr>
            <a:xfrm>
              <a:off x="8571025" y="2984843"/>
              <a:ext cx="7944" cy="2609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02D1BA-9136-7645-998D-3DD4EAEFBBA1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 flipH="1">
              <a:off x="8578968" y="3587894"/>
              <a:ext cx="1" cy="211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8CF1A06-75C7-5245-8856-AAB08636538E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 flipH="1">
              <a:off x="8574288" y="4720741"/>
              <a:ext cx="4682" cy="2231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BC54242-3F49-E84E-8461-245BAC431DF5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8578968" y="4141409"/>
              <a:ext cx="1" cy="237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8A5E4B45-7467-0846-9934-F52729E97B09}"/>
                </a:ext>
              </a:extLst>
            </p:cNvPr>
            <p:cNvCxnSpPr>
              <a:stCxn id="33" idx="1"/>
              <a:endCxn id="34" idx="0"/>
            </p:cNvCxnSpPr>
            <p:nvPr/>
          </p:nvCxnSpPr>
          <p:spPr>
            <a:xfrm rot="10800000" flipV="1">
              <a:off x="7337577" y="5114910"/>
              <a:ext cx="969336" cy="162303"/>
            </a:xfrm>
            <a:prstGeom prst="curved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F4EC3DD-9610-E14C-96D2-1218B4606A49}"/>
                </a:ext>
              </a:extLst>
            </p:cNvPr>
            <p:cNvCxnSpPr>
              <a:stCxn id="29" idx="2"/>
              <a:endCxn id="34" idx="0"/>
            </p:cNvCxnSpPr>
            <p:nvPr/>
          </p:nvCxnSpPr>
          <p:spPr>
            <a:xfrm>
              <a:off x="7331923" y="4368861"/>
              <a:ext cx="5653" cy="9083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1B3FDD0-BDF3-2A49-A3C7-987AC3D12200}"/>
                </a:ext>
              </a:extLst>
            </p:cNvPr>
            <p:cNvCxnSpPr>
              <a:stCxn id="34" idx="2"/>
              <a:endCxn id="36" idx="0"/>
            </p:cNvCxnSpPr>
            <p:nvPr/>
          </p:nvCxnSpPr>
          <p:spPr>
            <a:xfrm flipH="1">
              <a:off x="7337574" y="5619309"/>
              <a:ext cx="2" cy="2287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BBB2984B-416F-634F-837A-8E1F0A93119B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 rot="16200000" flipH="1">
              <a:off x="6689600" y="5200042"/>
              <a:ext cx="250460" cy="104548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162A397-D26F-834D-A2D7-FB6222CC8BF6}"/>
                </a:ext>
              </a:extLst>
            </p:cNvPr>
            <p:cNvCxnSpPr>
              <a:stCxn id="36" idx="2"/>
              <a:endCxn id="38" idx="0"/>
            </p:cNvCxnSpPr>
            <p:nvPr/>
          </p:nvCxnSpPr>
          <p:spPr>
            <a:xfrm flipH="1">
              <a:off x="7335040" y="6190111"/>
              <a:ext cx="2534" cy="241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A9FA3F-8EE4-0044-A4DD-1E71EC518EE9}"/>
                </a:ext>
              </a:extLst>
            </p:cNvPr>
            <p:cNvCxnSpPr>
              <a:stCxn id="37" idx="1"/>
              <a:endCxn id="38" idx="3"/>
            </p:cNvCxnSpPr>
            <p:nvPr/>
          </p:nvCxnSpPr>
          <p:spPr>
            <a:xfrm flipH="1">
              <a:off x="7602415" y="6602562"/>
              <a:ext cx="3358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67B164-733D-8140-9D1A-C0FF81BE4AE1}"/>
                </a:ext>
              </a:extLst>
            </p:cNvPr>
            <p:cNvSpPr/>
            <p:nvPr/>
          </p:nvSpPr>
          <p:spPr>
            <a:xfrm>
              <a:off x="6601747" y="2076142"/>
              <a:ext cx="654284" cy="4276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A[</a:t>
              </a:r>
              <a:r>
                <a:rPr lang="en-US" sz="1400" dirty="0" err="1"/>
                <a:t>i</a:t>
              </a:r>
              <a:r>
                <a:rPr lang="en-US" sz="1400" dirty="0"/>
                <a:t>]</a:t>
              </a:r>
            </a:p>
          </p:txBody>
        </p: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4DBCC218-E852-F14F-8D6A-E63BA36C4257}"/>
                </a:ext>
              </a:extLst>
            </p:cNvPr>
            <p:cNvCxnSpPr>
              <a:cxnSpLocks/>
              <a:stCxn id="63" idx="4"/>
              <a:endCxn id="25" idx="0"/>
            </p:cNvCxnSpPr>
            <p:nvPr/>
          </p:nvCxnSpPr>
          <p:spPr>
            <a:xfrm rot="16200000" flipH="1">
              <a:off x="6962020" y="2470663"/>
              <a:ext cx="348608" cy="414871"/>
            </a:xfrm>
            <a:prstGeom prst="curved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BD7002B-325B-8A47-8FE1-88790B61FD5A}"/>
                </a:ext>
              </a:extLst>
            </p:cNvPr>
            <p:cNvSpPr/>
            <p:nvPr/>
          </p:nvSpPr>
          <p:spPr>
            <a:xfrm>
              <a:off x="7572382" y="2145839"/>
              <a:ext cx="382115" cy="3586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</a:t>
              </a:r>
            </a:p>
          </p:txBody>
        </p:sp>
        <p:cxnSp>
          <p:nvCxnSpPr>
            <p:cNvPr id="66" name="Curved Connector 65">
              <a:extLst>
                <a:ext uri="{FF2B5EF4-FFF2-40B4-BE49-F238E27FC236}">
                  <a16:creationId xmlns:a16="http://schemas.microsoft.com/office/drawing/2014/main" id="{85FFE2A6-75C9-E64D-8847-7AC48E782385}"/>
                </a:ext>
              </a:extLst>
            </p:cNvPr>
            <p:cNvCxnSpPr>
              <a:endCxn id="26" idx="1"/>
            </p:cNvCxnSpPr>
            <p:nvPr/>
          </p:nvCxnSpPr>
          <p:spPr>
            <a:xfrm flipV="1">
              <a:off x="7966480" y="2234466"/>
              <a:ext cx="337169" cy="92612"/>
            </a:xfrm>
            <a:prstGeom prst="curved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CE23400-CCD2-1748-BCB6-8F4DDDEBA1AE}"/>
                </a:ext>
              </a:extLst>
            </p:cNvPr>
            <p:cNvSpPr/>
            <p:nvPr/>
          </p:nvSpPr>
          <p:spPr>
            <a:xfrm>
              <a:off x="7740147" y="3223099"/>
              <a:ext cx="382115" cy="3586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j</a:t>
              </a:r>
            </a:p>
          </p:txBody>
        </p:sp>
        <p:cxnSp>
          <p:nvCxnSpPr>
            <p:cNvPr id="68" name="Curved Connector 67">
              <a:extLst>
                <a:ext uri="{FF2B5EF4-FFF2-40B4-BE49-F238E27FC236}">
                  <a16:creationId xmlns:a16="http://schemas.microsoft.com/office/drawing/2014/main" id="{91BFC524-14C7-3A43-AA5D-88A834595B7A}"/>
                </a:ext>
              </a:extLst>
            </p:cNvPr>
            <p:cNvCxnSpPr>
              <a:stCxn id="67" idx="4"/>
              <a:endCxn id="31" idx="1"/>
            </p:cNvCxnSpPr>
            <p:nvPr/>
          </p:nvCxnSpPr>
          <p:spPr>
            <a:xfrm rot="16200000" flipH="1">
              <a:off x="7927097" y="3585867"/>
              <a:ext cx="388604" cy="380388"/>
            </a:xfrm>
            <a:prstGeom prst="curved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AC47AEC-B314-4E4D-AAC7-58D702EE1074}"/>
                </a:ext>
              </a:extLst>
            </p:cNvPr>
            <p:cNvSpPr/>
            <p:nvPr/>
          </p:nvSpPr>
          <p:spPr>
            <a:xfrm>
              <a:off x="8411205" y="5846343"/>
              <a:ext cx="382115" cy="3586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FD9DACFA-C171-9347-8E60-0EB9F3FF0443}"/>
                </a:ext>
              </a:extLst>
            </p:cNvPr>
            <p:cNvCxnSpPr>
              <a:cxnSpLocks/>
              <a:stCxn id="69" idx="4"/>
              <a:endCxn id="37" idx="0"/>
            </p:cNvCxnSpPr>
            <p:nvPr/>
          </p:nvCxnSpPr>
          <p:spPr>
            <a:xfrm rot="5400000">
              <a:off x="8290681" y="6119932"/>
              <a:ext cx="226514" cy="39665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urved Connector 70">
              <a:extLst>
                <a:ext uri="{FF2B5EF4-FFF2-40B4-BE49-F238E27FC236}">
                  <a16:creationId xmlns:a16="http://schemas.microsoft.com/office/drawing/2014/main" id="{76C61A2C-51D7-2B48-BCDC-7C4BBB03BD5F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rot="10800000">
              <a:off x="6292089" y="5597559"/>
              <a:ext cx="751692" cy="428118"/>
            </a:xfrm>
            <a:prstGeom prst="curved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513A7E5-45AC-A549-AAA0-12D32D3EEDCF}"/>
                </a:ext>
              </a:extLst>
            </p:cNvPr>
            <p:cNvCxnSpPr>
              <a:cxnSpLocks/>
              <a:stCxn id="22" idx="1"/>
              <a:endCxn id="38" idx="1"/>
            </p:cNvCxnSpPr>
            <p:nvPr/>
          </p:nvCxnSpPr>
          <p:spPr>
            <a:xfrm rot="10800000" flipH="1" flipV="1">
              <a:off x="5570121" y="2723899"/>
              <a:ext cx="1497544" cy="3878663"/>
            </a:xfrm>
            <a:prstGeom prst="curvedConnector3">
              <a:avLst>
                <a:gd name="adj1" fmla="val -1547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45FC081-F322-DE45-A26C-2E9BF8B4C2E9}"/>
                </a:ext>
              </a:extLst>
            </p:cNvPr>
            <p:cNvSpPr/>
            <p:nvPr/>
          </p:nvSpPr>
          <p:spPr>
            <a:xfrm>
              <a:off x="5317126" y="4262020"/>
              <a:ext cx="538019" cy="47402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" pitchFamily="2" charset="0"/>
                </a:rPr>
                <a:t>LCE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F195C08-20A1-E448-A826-813CCA13B33B}"/>
                </a:ext>
              </a:extLst>
            </p:cNvPr>
            <p:cNvSpPr txBox="1"/>
            <p:nvPr/>
          </p:nvSpPr>
          <p:spPr>
            <a:xfrm>
              <a:off x="6878413" y="948657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14DE68A-DD7A-0A49-A1A4-E0AE5BD3697B}"/>
                </a:ext>
              </a:extLst>
            </p:cNvPr>
            <p:cNvSpPr txBox="1"/>
            <p:nvPr/>
          </p:nvSpPr>
          <p:spPr>
            <a:xfrm>
              <a:off x="5975165" y="153967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15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0AAE5A5-1D20-6049-BB0A-74B20A8D9146}"/>
                </a:ext>
              </a:extLst>
            </p:cNvPr>
            <p:cNvSpPr txBox="1"/>
            <p:nvPr/>
          </p:nvSpPr>
          <p:spPr>
            <a:xfrm>
              <a:off x="5975165" y="233140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16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8F7EDFE-2656-174B-BF1A-D11E6E556E0A}"/>
                </a:ext>
              </a:extLst>
            </p:cNvPr>
            <p:cNvSpPr txBox="1"/>
            <p:nvPr/>
          </p:nvSpPr>
          <p:spPr>
            <a:xfrm>
              <a:off x="7982385" y="118283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21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FB506DE-EF52-CB4C-97CC-50D30FA539BF}"/>
                </a:ext>
              </a:extLst>
            </p:cNvPr>
            <p:cNvSpPr txBox="1"/>
            <p:nvPr/>
          </p:nvSpPr>
          <p:spPr>
            <a:xfrm>
              <a:off x="7426930" y="266615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AFD8E70-089B-1C46-93CB-C3A92CA5BA4B}"/>
                </a:ext>
              </a:extLst>
            </p:cNvPr>
            <p:cNvSpPr txBox="1"/>
            <p:nvPr/>
          </p:nvSpPr>
          <p:spPr>
            <a:xfrm>
              <a:off x="7458278" y="3212356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3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A703033-D3D4-514C-966F-C0095D21CE11}"/>
                </a:ext>
              </a:extLst>
            </p:cNvPr>
            <p:cNvSpPr txBox="1"/>
            <p:nvPr/>
          </p:nvSpPr>
          <p:spPr>
            <a:xfrm>
              <a:off x="7469429" y="3825673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4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6FAFF5D-CE8E-7C4D-8446-19F19CFAFD0C}"/>
                </a:ext>
              </a:extLst>
            </p:cNvPr>
            <p:cNvSpPr txBox="1"/>
            <p:nvPr/>
          </p:nvSpPr>
          <p:spPr>
            <a:xfrm>
              <a:off x="8640307" y="1840756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846CE1-3469-CB41-83E0-8B60E167F339}"/>
                </a:ext>
              </a:extLst>
            </p:cNvPr>
            <p:cNvSpPr txBox="1"/>
            <p:nvPr/>
          </p:nvSpPr>
          <p:spPr>
            <a:xfrm>
              <a:off x="8662610" y="2431771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A48BB53-198C-5E4B-8A04-504463BC0D34}"/>
                </a:ext>
              </a:extLst>
            </p:cNvPr>
            <p:cNvSpPr txBox="1"/>
            <p:nvPr/>
          </p:nvSpPr>
          <p:spPr>
            <a:xfrm>
              <a:off x="8662610" y="304508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7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B52A88F-3A6D-EC4B-B48B-67F1C6FCA62C}"/>
                </a:ext>
              </a:extLst>
            </p:cNvPr>
            <p:cNvSpPr txBox="1"/>
            <p:nvPr/>
          </p:nvSpPr>
          <p:spPr>
            <a:xfrm>
              <a:off x="8684912" y="3580346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8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FC39FF4-AC8E-AF41-A01C-2ADE6D2FCD22}"/>
                </a:ext>
              </a:extLst>
            </p:cNvPr>
            <p:cNvSpPr txBox="1"/>
            <p:nvPr/>
          </p:nvSpPr>
          <p:spPr>
            <a:xfrm>
              <a:off x="8696063" y="414905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9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F4A78EE-8C66-E74D-A200-D11E875B223B}"/>
                </a:ext>
              </a:extLst>
            </p:cNvPr>
            <p:cNvSpPr txBox="1"/>
            <p:nvPr/>
          </p:nvSpPr>
          <p:spPr>
            <a:xfrm>
              <a:off x="8631013" y="473991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10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5C5AAF8-AB53-C346-AE85-5380781EC2DC}"/>
                </a:ext>
              </a:extLst>
            </p:cNvPr>
            <p:cNvSpPr txBox="1"/>
            <p:nvPr/>
          </p:nvSpPr>
          <p:spPr>
            <a:xfrm>
              <a:off x="6980633" y="5074448"/>
              <a:ext cx="332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11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646FE14-CD6B-6647-B8F9-8CB45D0C1041}"/>
                </a:ext>
              </a:extLst>
            </p:cNvPr>
            <p:cNvSpPr txBox="1"/>
            <p:nvPr/>
          </p:nvSpPr>
          <p:spPr>
            <a:xfrm>
              <a:off x="6322712" y="490718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675B254-C2D2-0B4E-ACF3-5AB10442B26B}"/>
                </a:ext>
              </a:extLst>
            </p:cNvPr>
            <p:cNvSpPr txBox="1"/>
            <p:nvPr/>
          </p:nvSpPr>
          <p:spPr>
            <a:xfrm>
              <a:off x="7493590" y="562085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12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5ABCFD4-9289-8B48-98C7-50F9A854A677}"/>
                </a:ext>
              </a:extLst>
            </p:cNvPr>
            <p:cNvSpPr txBox="1"/>
            <p:nvPr/>
          </p:nvSpPr>
          <p:spPr>
            <a:xfrm>
              <a:off x="7437834" y="62341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14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FC76EFE-257E-D24C-8DF7-5D79A835F986}"/>
                </a:ext>
              </a:extLst>
            </p:cNvPr>
            <p:cNvSpPr txBox="1"/>
            <p:nvPr/>
          </p:nvSpPr>
          <p:spPr>
            <a:xfrm>
              <a:off x="7850430" y="62341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13</a:t>
              </a:r>
            </a:p>
          </p:txBody>
        </p:sp>
      </p:grpSp>
      <p:sp>
        <p:nvSpPr>
          <p:cNvPr id="95" name="Slide Number Placeholder 94">
            <a:extLst>
              <a:ext uri="{FF2B5EF4-FFF2-40B4-BE49-F238E27FC236}">
                <a16:creationId xmlns:a16="http://schemas.microsoft.com/office/drawing/2014/main" id="{145193D6-2F8A-C449-8C92-607E4678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4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E009835-33D0-EA4A-9288-B670BCF1D310}"/>
              </a:ext>
            </a:extLst>
          </p:cNvPr>
          <p:cNvSpPr txBox="1"/>
          <p:nvPr/>
        </p:nvSpPr>
        <p:spPr>
          <a:xfrm>
            <a:off x="703803" y="2024174"/>
            <a:ext cx="300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410092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3E51-1C20-3846-B30F-1DFA0B98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1353800" cy="1151425"/>
          </a:xfrm>
        </p:spPr>
        <p:txBody>
          <a:bodyPr/>
          <a:lstStyle/>
          <a:p>
            <a:r>
              <a:rPr lang="en-US" dirty="0"/>
              <a:t>Background – Modulo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D858-A7EB-B445-9220-4797DD7BC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" y="1648679"/>
            <a:ext cx="2474604" cy="452828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Modulo schedules have 3 stages: prolog, kernel, epilog</a:t>
            </a:r>
          </a:p>
          <a:p>
            <a:r>
              <a:rPr lang="en-US" dirty="0"/>
              <a:t>A loop stage is a set of operations found in kernel that belong to the same iteration</a:t>
            </a:r>
          </a:p>
          <a:p>
            <a:r>
              <a:rPr lang="en-US" dirty="0"/>
              <a:t>II: initiation interval, a performance metric for modulo schedule </a:t>
            </a:r>
            <a:r>
              <a:rPr lang="en-US" dirty="0">
                <a:sym typeface="Wingdings" pitchFamily="2" charset="2"/>
              </a:rPr>
              <a:t> the smaller the better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F21FB51-B92A-6C48-B335-13D8F3F47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1" t="2580" r="-210" b="8134"/>
          <a:stretch/>
        </p:blipFill>
        <p:spPr>
          <a:xfrm>
            <a:off x="2566105" y="1516550"/>
            <a:ext cx="8342005" cy="48775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B3A7A6B-7428-EF46-945A-8D02C958D438}"/>
              </a:ext>
            </a:extLst>
          </p:cNvPr>
          <p:cNvSpPr/>
          <p:nvPr/>
        </p:nvSpPr>
        <p:spPr>
          <a:xfrm>
            <a:off x="6245351" y="4012649"/>
            <a:ext cx="669073" cy="493991"/>
          </a:xfrm>
          <a:prstGeom prst="ellipse">
            <a:avLst/>
          </a:prstGeom>
          <a:solidFill>
            <a:schemeClr val="accent2">
              <a:alpha val="0"/>
            </a:schemeClr>
          </a:solidFill>
          <a:ln w="254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6B4EE0-9ECB-2B49-96CF-64F6C57DDFAE}"/>
              </a:ext>
            </a:extLst>
          </p:cNvPr>
          <p:cNvSpPr/>
          <p:nvPr/>
        </p:nvSpPr>
        <p:spPr>
          <a:xfrm>
            <a:off x="5104210" y="4517792"/>
            <a:ext cx="786161" cy="379141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" pitchFamily="2" charset="0"/>
              </a:rPr>
              <a:t>Loop Stage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E9AB4B2-BF93-A346-BDD6-F872307304B0}"/>
              </a:ext>
            </a:extLst>
          </p:cNvPr>
          <p:cNvCxnSpPr>
            <a:endCxn id="5" idx="4"/>
          </p:cNvCxnSpPr>
          <p:nvPr/>
        </p:nvCxnSpPr>
        <p:spPr>
          <a:xfrm flipV="1">
            <a:off x="5910815" y="4506640"/>
            <a:ext cx="669073" cy="1672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719BB925-8779-EE49-BC14-33B4DAF434D1}"/>
              </a:ext>
            </a:extLst>
          </p:cNvPr>
          <p:cNvSpPr/>
          <p:nvPr/>
        </p:nvSpPr>
        <p:spPr>
          <a:xfrm>
            <a:off x="6868240" y="2297151"/>
            <a:ext cx="167269" cy="3791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8E1BC-BF04-DE43-B480-38C1D4F90876}"/>
              </a:ext>
            </a:extLst>
          </p:cNvPr>
          <p:cNvSpPr txBox="1"/>
          <p:nvPr/>
        </p:nvSpPr>
        <p:spPr>
          <a:xfrm>
            <a:off x="6963025" y="2370524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II = 2 cycles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11A701-BECD-EE45-A41D-83C25CB6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7DCD4-C7C8-D048-AF9F-7C17764E0E62}"/>
              </a:ext>
            </a:extLst>
          </p:cNvPr>
          <p:cNvSpPr txBox="1"/>
          <p:nvPr/>
        </p:nvSpPr>
        <p:spPr>
          <a:xfrm>
            <a:off x="10667322" y="1866807"/>
            <a:ext cx="1179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Loop Stages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9988F0-6BD9-C44D-920C-A371CD94E0FC}"/>
              </a:ext>
            </a:extLst>
          </p:cNvPr>
          <p:cNvGrpSpPr/>
          <p:nvPr/>
        </p:nvGrpSpPr>
        <p:grpSpPr>
          <a:xfrm>
            <a:off x="10908075" y="2206961"/>
            <a:ext cx="737929" cy="2664137"/>
            <a:chOff x="12179030" y="2756848"/>
            <a:chExt cx="856034" cy="29636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C205FA-F970-2B47-A561-0C38D878974D}"/>
                </a:ext>
              </a:extLst>
            </p:cNvPr>
            <p:cNvSpPr txBox="1"/>
            <p:nvPr/>
          </p:nvSpPr>
          <p:spPr>
            <a:xfrm>
              <a:off x="12288177" y="3286220"/>
              <a:ext cx="616775" cy="200055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2/5/16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A54EF7-B529-064D-B811-D38215334D6B}"/>
                </a:ext>
              </a:extLst>
            </p:cNvPr>
            <p:cNvSpPr txBox="1"/>
            <p:nvPr/>
          </p:nvSpPr>
          <p:spPr>
            <a:xfrm>
              <a:off x="12288177" y="3015631"/>
              <a:ext cx="616775" cy="200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15/21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D20A6-905D-8F4F-AD22-4C9395B9DABF}"/>
                </a:ext>
              </a:extLst>
            </p:cNvPr>
            <p:cNvSpPr txBox="1"/>
            <p:nvPr/>
          </p:nvSpPr>
          <p:spPr>
            <a:xfrm>
              <a:off x="12288177" y="2756848"/>
              <a:ext cx="616775" cy="200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F93DCC-6F0A-3F42-A80B-642345040E88}"/>
                </a:ext>
              </a:extLst>
            </p:cNvPr>
            <p:cNvSpPr txBox="1"/>
            <p:nvPr/>
          </p:nvSpPr>
          <p:spPr>
            <a:xfrm>
              <a:off x="12288177" y="3556809"/>
              <a:ext cx="616775" cy="200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3/6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E564FF-D1CE-D546-8DC3-98D68F09954C}"/>
                </a:ext>
              </a:extLst>
            </p:cNvPr>
            <p:cNvSpPr txBox="1"/>
            <p:nvPr/>
          </p:nvSpPr>
          <p:spPr>
            <a:xfrm>
              <a:off x="12288177" y="3837337"/>
              <a:ext cx="616775" cy="200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4/7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83885B-7135-1F44-B989-4A18ED96C2B0}"/>
                </a:ext>
              </a:extLst>
            </p:cNvPr>
            <p:cNvSpPr txBox="1"/>
            <p:nvPr/>
          </p:nvSpPr>
          <p:spPr>
            <a:xfrm>
              <a:off x="12288177" y="4109192"/>
              <a:ext cx="616775" cy="200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8/34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ACF817-40CE-354B-932D-EF8D50151A40}"/>
                </a:ext>
              </a:extLst>
            </p:cNvPr>
            <p:cNvSpPr txBox="1"/>
            <p:nvPr/>
          </p:nvSpPr>
          <p:spPr>
            <a:xfrm>
              <a:off x="12288177" y="4384242"/>
              <a:ext cx="616775" cy="200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9/35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4FC45-5D09-DC45-B003-104D388C49A4}"/>
                </a:ext>
              </a:extLst>
            </p:cNvPr>
            <p:cNvSpPr txBox="1"/>
            <p:nvPr/>
          </p:nvSpPr>
          <p:spPr>
            <a:xfrm>
              <a:off x="12288177" y="4669020"/>
              <a:ext cx="616775" cy="200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10/36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26CCF1-86A0-664E-A68E-FA72807C177F}"/>
                </a:ext>
              </a:extLst>
            </p:cNvPr>
            <p:cNvSpPr txBox="1"/>
            <p:nvPr/>
          </p:nvSpPr>
          <p:spPr>
            <a:xfrm>
              <a:off x="12288177" y="4953798"/>
              <a:ext cx="616775" cy="200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0/11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1747B5-E1D7-434B-8D84-68461B7BDE13}"/>
                </a:ext>
              </a:extLst>
            </p:cNvPr>
            <p:cNvSpPr txBox="1"/>
            <p:nvPr/>
          </p:nvSpPr>
          <p:spPr>
            <a:xfrm>
              <a:off x="12288177" y="5238576"/>
              <a:ext cx="616775" cy="200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12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088BF1-8F2B-8545-A976-3768C9AD2966}"/>
                </a:ext>
              </a:extLst>
            </p:cNvPr>
            <p:cNvSpPr txBox="1"/>
            <p:nvPr/>
          </p:nvSpPr>
          <p:spPr>
            <a:xfrm>
              <a:off x="12288177" y="5520449"/>
              <a:ext cx="616775" cy="200055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Times" pitchFamily="2" charset="0"/>
                </a:rPr>
                <a:t>13/14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08672C5-7C56-C745-A377-50FAC24CE6C0}"/>
                </a:ext>
              </a:extLst>
            </p:cNvPr>
            <p:cNvCxnSpPr/>
            <p:nvPr/>
          </p:nvCxnSpPr>
          <p:spPr>
            <a:xfrm>
              <a:off x="12192000" y="2982843"/>
              <a:ext cx="83657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EBD11F7-96AF-6E48-A388-821926773B19}"/>
                </a:ext>
              </a:extLst>
            </p:cNvPr>
            <p:cNvCxnSpPr/>
            <p:nvPr/>
          </p:nvCxnSpPr>
          <p:spPr>
            <a:xfrm>
              <a:off x="12198485" y="3527592"/>
              <a:ext cx="83657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7B44A3-D87F-D843-8FC8-E75298D2320F}"/>
                </a:ext>
              </a:extLst>
            </p:cNvPr>
            <p:cNvCxnSpPr/>
            <p:nvPr/>
          </p:nvCxnSpPr>
          <p:spPr>
            <a:xfrm>
              <a:off x="12192000" y="4072341"/>
              <a:ext cx="83657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E4831B-1513-6747-A828-C6B271F4AAD2}"/>
                </a:ext>
              </a:extLst>
            </p:cNvPr>
            <p:cNvCxnSpPr/>
            <p:nvPr/>
          </p:nvCxnSpPr>
          <p:spPr>
            <a:xfrm>
              <a:off x="12179030" y="4623575"/>
              <a:ext cx="83657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DEE353-9911-DF4F-814F-2D343EE02892}"/>
                </a:ext>
              </a:extLst>
            </p:cNvPr>
            <p:cNvCxnSpPr/>
            <p:nvPr/>
          </p:nvCxnSpPr>
          <p:spPr>
            <a:xfrm>
              <a:off x="12179030" y="5194264"/>
              <a:ext cx="83657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183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67FB8B1-DF2B-1643-B641-FB8C035EA22E}"/>
              </a:ext>
            </a:extLst>
          </p:cNvPr>
          <p:cNvSpPr txBox="1"/>
          <p:nvPr/>
        </p:nvSpPr>
        <p:spPr>
          <a:xfrm>
            <a:off x="7385924" y="54805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9AEA66-7468-5F4D-B5B3-E86D69387937}"/>
              </a:ext>
            </a:extLst>
          </p:cNvPr>
          <p:cNvSpPr txBox="1"/>
          <p:nvPr/>
        </p:nvSpPr>
        <p:spPr>
          <a:xfrm>
            <a:off x="6708591" y="549186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C17DEB-EC6A-D648-AA9E-776DE87EAD5D}"/>
              </a:ext>
            </a:extLst>
          </p:cNvPr>
          <p:cNvSpPr txBox="1"/>
          <p:nvPr/>
        </p:nvSpPr>
        <p:spPr>
          <a:xfrm>
            <a:off x="6708591" y="54918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612590-8A1C-CA47-8260-F5F89CAFEBE9}"/>
              </a:ext>
            </a:extLst>
          </p:cNvPr>
          <p:cNvSpPr txBox="1"/>
          <p:nvPr/>
        </p:nvSpPr>
        <p:spPr>
          <a:xfrm>
            <a:off x="7382706" y="5482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96FDED-9860-C844-B94B-4A9BE54F9DA0}"/>
              </a:ext>
            </a:extLst>
          </p:cNvPr>
          <p:cNvSpPr txBox="1"/>
          <p:nvPr/>
        </p:nvSpPr>
        <p:spPr>
          <a:xfrm>
            <a:off x="7375804" y="48632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8A87A9-0E62-D348-B943-4A9167AE9A8F}"/>
              </a:ext>
            </a:extLst>
          </p:cNvPr>
          <p:cNvSpPr txBox="1"/>
          <p:nvPr/>
        </p:nvSpPr>
        <p:spPr>
          <a:xfrm>
            <a:off x="7374635" y="48596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F03843-AF9B-9940-8D3F-6066CD475DFB}"/>
              </a:ext>
            </a:extLst>
          </p:cNvPr>
          <p:cNvSpPr txBox="1"/>
          <p:nvPr/>
        </p:nvSpPr>
        <p:spPr>
          <a:xfrm>
            <a:off x="8119202" y="42199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B3FF39-38F5-7147-9DB6-E6013509BE5A}"/>
              </a:ext>
            </a:extLst>
          </p:cNvPr>
          <p:cNvSpPr txBox="1"/>
          <p:nvPr/>
        </p:nvSpPr>
        <p:spPr>
          <a:xfrm>
            <a:off x="8130490" y="5484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1DB5A6-564F-5947-AB22-D74FC20A8B10}"/>
              </a:ext>
            </a:extLst>
          </p:cNvPr>
          <p:cNvSpPr txBox="1"/>
          <p:nvPr/>
        </p:nvSpPr>
        <p:spPr>
          <a:xfrm>
            <a:off x="8119201" y="42199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E6DB9-F4F6-6E44-A017-D916B106ACA2}"/>
              </a:ext>
            </a:extLst>
          </p:cNvPr>
          <p:cNvSpPr txBox="1"/>
          <p:nvPr/>
        </p:nvSpPr>
        <p:spPr>
          <a:xfrm>
            <a:off x="8110007" y="5482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1C53D5-66FA-6544-B13E-05FD79AF062F}"/>
              </a:ext>
            </a:extLst>
          </p:cNvPr>
          <p:cNvSpPr txBox="1"/>
          <p:nvPr/>
        </p:nvSpPr>
        <p:spPr>
          <a:xfrm>
            <a:off x="8811559" y="4227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6AA87D-BB43-5047-AFE6-B09062313106}"/>
              </a:ext>
            </a:extLst>
          </p:cNvPr>
          <p:cNvSpPr txBox="1"/>
          <p:nvPr/>
        </p:nvSpPr>
        <p:spPr>
          <a:xfrm>
            <a:off x="8759203" y="61020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B707CF-BEAE-2D49-A342-E1AB570EE9C7}"/>
              </a:ext>
            </a:extLst>
          </p:cNvPr>
          <p:cNvSpPr txBox="1"/>
          <p:nvPr/>
        </p:nvSpPr>
        <p:spPr>
          <a:xfrm>
            <a:off x="8759203" y="54698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5946D-0D87-3845-9CFD-337BF1583C74}"/>
              </a:ext>
            </a:extLst>
          </p:cNvPr>
          <p:cNvSpPr txBox="1"/>
          <p:nvPr/>
        </p:nvSpPr>
        <p:spPr>
          <a:xfrm>
            <a:off x="8819113" y="42199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47BE04-5AF1-9F49-A23F-BCB6FBCC35BE}"/>
              </a:ext>
            </a:extLst>
          </p:cNvPr>
          <p:cNvSpPr txBox="1"/>
          <p:nvPr/>
        </p:nvSpPr>
        <p:spPr>
          <a:xfrm>
            <a:off x="8822847" y="61122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C31953-D4CD-F641-8ABB-F86968CF764A}"/>
              </a:ext>
            </a:extLst>
          </p:cNvPr>
          <p:cNvSpPr txBox="1"/>
          <p:nvPr/>
        </p:nvSpPr>
        <p:spPr>
          <a:xfrm>
            <a:off x="8811558" y="61106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179DAB-5AAE-B040-936C-4C23243597FE}"/>
              </a:ext>
            </a:extLst>
          </p:cNvPr>
          <p:cNvSpPr txBox="1"/>
          <p:nvPr/>
        </p:nvSpPr>
        <p:spPr>
          <a:xfrm>
            <a:off x="8768178" y="54827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07433-23BD-6D48-87BA-6B37DDB8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869315"/>
          </a:xfrm>
        </p:spPr>
        <p:txBody>
          <a:bodyPr/>
          <a:lstStyle/>
          <a:p>
            <a:r>
              <a:rPr lang="en-US" dirty="0"/>
              <a:t>CGRA Execution on Modulo Schedules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4AFA0DA-E603-9848-AD1E-3DA093A33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3" t="3329" r="-210" b="8134"/>
          <a:stretch/>
        </p:blipFill>
        <p:spPr>
          <a:xfrm>
            <a:off x="869244" y="1387405"/>
            <a:ext cx="4561360" cy="4071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0FC1F-ABAB-4140-A2DB-8756BC502BD7}"/>
              </a:ext>
            </a:extLst>
          </p:cNvPr>
          <p:cNvSpPr txBox="1"/>
          <p:nvPr/>
        </p:nvSpPr>
        <p:spPr>
          <a:xfrm>
            <a:off x="6477430" y="1399693"/>
            <a:ext cx="3104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Generated Mapping for II = 2:</a:t>
            </a:r>
          </a:p>
          <a:p>
            <a:r>
              <a:rPr lang="en-US" sz="1200" dirty="0"/>
              <a:t>Cycle 0:</a:t>
            </a:r>
          </a:p>
          <a:p>
            <a:r>
              <a:rPr lang="en-US" sz="1200" dirty="0"/>
              <a:t>X	9	7	5</a:t>
            </a:r>
          </a:p>
          <a:p>
            <a:r>
              <a:rPr lang="en-US" sz="1200" dirty="0"/>
              <a:t>11	35	X	X</a:t>
            </a:r>
          </a:p>
          <a:p>
            <a:r>
              <a:rPr lang="en-US" sz="1200" dirty="0"/>
              <a:t>13	14	4	16</a:t>
            </a:r>
          </a:p>
          <a:p>
            <a:r>
              <a:rPr lang="en-US" sz="1200" dirty="0"/>
              <a:t>0	X	2	1</a:t>
            </a:r>
          </a:p>
          <a:p>
            <a:endParaRPr lang="en-US" sz="1200" dirty="0"/>
          </a:p>
          <a:p>
            <a:r>
              <a:rPr lang="en-US" sz="1200" dirty="0"/>
              <a:t>Cycle 1:</a:t>
            </a:r>
          </a:p>
          <a:p>
            <a:r>
              <a:rPr lang="en-US" sz="1200" dirty="0"/>
              <a:t>10	X	8	6</a:t>
            </a:r>
          </a:p>
          <a:p>
            <a:r>
              <a:rPr lang="en-US" sz="1200" dirty="0"/>
              <a:t>X	36	X	X</a:t>
            </a:r>
          </a:p>
          <a:p>
            <a:r>
              <a:rPr lang="en-US" sz="1200" dirty="0"/>
              <a:t>12	34	3	15</a:t>
            </a:r>
          </a:p>
          <a:p>
            <a:r>
              <a:rPr lang="en-US" sz="1200" dirty="0"/>
              <a:t>X	X	X	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26050-0EDB-8A42-8514-4EB81ADFDD70}"/>
              </a:ext>
            </a:extLst>
          </p:cNvPr>
          <p:cNvSpPr/>
          <p:nvPr/>
        </p:nvSpPr>
        <p:spPr>
          <a:xfrm>
            <a:off x="6698980" y="4214017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4F427-ED91-2A49-9994-B9F486A5B868}"/>
              </a:ext>
            </a:extLst>
          </p:cNvPr>
          <p:cNvSpPr/>
          <p:nvPr/>
        </p:nvSpPr>
        <p:spPr>
          <a:xfrm>
            <a:off x="7387602" y="4214017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2979F-56E5-FD47-98A1-3586D601EB04}"/>
              </a:ext>
            </a:extLst>
          </p:cNvPr>
          <p:cNvSpPr/>
          <p:nvPr/>
        </p:nvSpPr>
        <p:spPr>
          <a:xfrm>
            <a:off x="8076224" y="4214017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B67F7-CB82-AF43-9DB1-45424627B3E0}"/>
              </a:ext>
            </a:extLst>
          </p:cNvPr>
          <p:cNvSpPr/>
          <p:nvPr/>
        </p:nvSpPr>
        <p:spPr>
          <a:xfrm>
            <a:off x="8764846" y="4214018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A9626A-3F7E-8A41-AB50-2475F1D91371}"/>
              </a:ext>
            </a:extLst>
          </p:cNvPr>
          <p:cNvSpPr/>
          <p:nvPr/>
        </p:nvSpPr>
        <p:spPr>
          <a:xfrm>
            <a:off x="8764846" y="4841933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389BC-8985-B74D-A9FD-57BDCAFBB385}"/>
              </a:ext>
            </a:extLst>
          </p:cNvPr>
          <p:cNvSpPr/>
          <p:nvPr/>
        </p:nvSpPr>
        <p:spPr>
          <a:xfrm>
            <a:off x="8076224" y="4841933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525464-BBA1-A745-A3BA-B7525D0F4DCC}"/>
              </a:ext>
            </a:extLst>
          </p:cNvPr>
          <p:cNvSpPr/>
          <p:nvPr/>
        </p:nvSpPr>
        <p:spPr>
          <a:xfrm>
            <a:off x="7387601" y="4841933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D8C021-B495-FE41-AD95-5C16D3F9CD49}"/>
              </a:ext>
            </a:extLst>
          </p:cNvPr>
          <p:cNvSpPr/>
          <p:nvPr/>
        </p:nvSpPr>
        <p:spPr>
          <a:xfrm>
            <a:off x="6721553" y="4841933"/>
            <a:ext cx="372536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CB1E05-4548-E248-84A2-CC0788BB7F9E}"/>
              </a:ext>
            </a:extLst>
          </p:cNvPr>
          <p:cNvSpPr/>
          <p:nvPr/>
        </p:nvSpPr>
        <p:spPr>
          <a:xfrm>
            <a:off x="8764846" y="5469848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B6BDE-DE23-6845-86CB-C6890ECCA29A}"/>
              </a:ext>
            </a:extLst>
          </p:cNvPr>
          <p:cNvSpPr/>
          <p:nvPr/>
        </p:nvSpPr>
        <p:spPr>
          <a:xfrm>
            <a:off x="8076224" y="5472613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2451B-796F-A748-90C3-DDA87F202A7A}"/>
              </a:ext>
            </a:extLst>
          </p:cNvPr>
          <p:cNvSpPr/>
          <p:nvPr/>
        </p:nvSpPr>
        <p:spPr>
          <a:xfrm>
            <a:off x="7393245" y="5469848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BDC57-9802-D14C-8AC0-912502C99E38}"/>
              </a:ext>
            </a:extLst>
          </p:cNvPr>
          <p:cNvSpPr/>
          <p:nvPr/>
        </p:nvSpPr>
        <p:spPr>
          <a:xfrm>
            <a:off x="6721553" y="5472613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C6FB17-B263-7341-A8F4-65A7ABAA5469}"/>
              </a:ext>
            </a:extLst>
          </p:cNvPr>
          <p:cNvSpPr/>
          <p:nvPr/>
        </p:nvSpPr>
        <p:spPr>
          <a:xfrm>
            <a:off x="8764846" y="6097763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139F43-502B-CE4C-99D0-37412A70E858}"/>
              </a:ext>
            </a:extLst>
          </p:cNvPr>
          <p:cNvSpPr/>
          <p:nvPr/>
        </p:nvSpPr>
        <p:spPr>
          <a:xfrm>
            <a:off x="8076224" y="6097763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FDDF84-5713-B847-B7C4-AB4EC898257C}"/>
              </a:ext>
            </a:extLst>
          </p:cNvPr>
          <p:cNvSpPr/>
          <p:nvPr/>
        </p:nvSpPr>
        <p:spPr>
          <a:xfrm>
            <a:off x="7387601" y="6097763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F37AB3-8B02-BD45-9039-CDDC16CBB19E}"/>
              </a:ext>
            </a:extLst>
          </p:cNvPr>
          <p:cNvSpPr/>
          <p:nvPr/>
        </p:nvSpPr>
        <p:spPr>
          <a:xfrm>
            <a:off x="6721553" y="6097763"/>
            <a:ext cx="395111" cy="39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DCF922-B586-A64D-AC11-8A98CBE3B213}"/>
              </a:ext>
            </a:extLst>
          </p:cNvPr>
          <p:cNvSpPr txBox="1"/>
          <p:nvPr/>
        </p:nvSpPr>
        <p:spPr>
          <a:xfrm>
            <a:off x="5391428" y="5100516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E1C98-8CCA-F840-A6CF-2F0C03EE87D9}"/>
              </a:ext>
            </a:extLst>
          </p:cNvPr>
          <p:cNvSpPr txBox="1"/>
          <p:nvPr/>
        </p:nvSpPr>
        <p:spPr>
          <a:xfrm>
            <a:off x="5396194" y="5100516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D2A8E4-F68A-CA4F-9DE5-340D91BE25A9}"/>
              </a:ext>
            </a:extLst>
          </p:cNvPr>
          <p:cNvSpPr txBox="1"/>
          <p:nvPr/>
        </p:nvSpPr>
        <p:spPr>
          <a:xfrm>
            <a:off x="5398579" y="5100516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B257ED-8043-4D4B-9D31-39677091FC1A}"/>
              </a:ext>
            </a:extLst>
          </p:cNvPr>
          <p:cNvSpPr txBox="1"/>
          <p:nvPr/>
        </p:nvSpPr>
        <p:spPr>
          <a:xfrm>
            <a:off x="8122936" y="6123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EA226B-ADB4-7A46-9AA2-799954F78326}"/>
              </a:ext>
            </a:extLst>
          </p:cNvPr>
          <p:cNvSpPr txBox="1"/>
          <p:nvPr/>
        </p:nvSpPr>
        <p:spPr>
          <a:xfrm>
            <a:off x="5398579" y="5113406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4: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64A323-6E2C-8243-B72D-B40CEE6B9739}"/>
              </a:ext>
            </a:extLst>
          </p:cNvPr>
          <p:cNvSpPr txBox="1"/>
          <p:nvPr/>
        </p:nvSpPr>
        <p:spPr>
          <a:xfrm>
            <a:off x="5388063" y="5111967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5: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1CC534-3866-6744-A83A-3A5BC4F62777}"/>
              </a:ext>
            </a:extLst>
          </p:cNvPr>
          <p:cNvSpPr txBox="1"/>
          <p:nvPr/>
        </p:nvSpPr>
        <p:spPr>
          <a:xfrm>
            <a:off x="5409656" y="5110528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6: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41DD57-63C2-AC4D-AF90-48D264A4ED34}"/>
              </a:ext>
            </a:extLst>
          </p:cNvPr>
          <p:cNvSpPr txBox="1"/>
          <p:nvPr/>
        </p:nvSpPr>
        <p:spPr>
          <a:xfrm>
            <a:off x="5409656" y="5100516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7: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DAA10-37FD-E440-B019-52DDF8F29E5D}"/>
              </a:ext>
            </a:extLst>
          </p:cNvPr>
          <p:cNvSpPr txBox="1"/>
          <p:nvPr/>
        </p:nvSpPr>
        <p:spPr>
          <a:xfrm>
            <a:off x="7441868" y="42199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C8C1DA-393E-2E42-A6A9-DD9CFBF5ACED}"/>
              </a:ext>
            </a:extLst>
          </p:cNvPr>
          <p:cNvSpPr txBox="1"/>
          <p:nvPr/>
        </p:nvSpPr>
        <p:spPr>
          <a:xfrm>
            <a:off x="5384398" y="5107650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8: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D5B29F-B4CE-E644-B7A4-5A88813DA7C8}"/>
              </a:ext>
            </a:extLst>
          </p:cNvPr>
          <p:cNvSpPr txBox="1"/>
          <p:nvPr/>
        </p:nvSpPr>
        <p:spPr>
          <a:xfrm>
            <a:off x="6686013" y="42275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714FEC-1B38-FB45-9EAC-517C71E78B2C}"/>
              </a:ext>
            </a:extLst>
          </p:cNvPr>
          <p:cNvSpPr txBox="1"/>
          <p:nvPr/>
        </p:nvSpPr>
        <p:spPr>
          <a:xfrm>
            <a:off x="5395136" y="5107650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9: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A9EA65-802F-1544-8CD4-16BD57727299}"/>
              </a:ext>
            </a:extLst>
          </p:cNvPr>
          <p:cNvSpPr txBox="1"/>
          <p:nvPr/>
        </p:nvSpPr>
        <p:spPr>
          <a:xfrm>
            <a:off x="6780026" y="6112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B65754-0DC1-9F40-A3B2-1D1E76DBB7E7}"/>
              </a:ext>
            </a:extLst>
          </p:cNvPr>
          <p:cNvSpPr txBox="1"/>
          <p:nvPr/>
        </p:nvSpPr>
        <p:spPr>
          <a:xfrm>
            <a:off x="6700949" y="48700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84B375-034A-5941-8E6F-E676527C47D3}"/>
              </a:ext>
            </a:extLst>
          </p:cNvPr>
          <p:cNvSpPr txBox="1"/>
          <p:nvPr/>
        </p:nvSpPr>
        <p:spPr>
          <a:xfrm>
            <a:off x="5388063" y="5114784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10: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C05DCB-4ED7-C747-8752-3ACED5C66321}"/>
              </a:ext>
            </a:extLst>
          </p:cNvPr>
          <p:cNvSpPr txBox="1"/>
          <p:nvPr/>
        </p:nvSpPr>
        <p:spPr>
          <a:xfrm>
            <a:off x="5409656" y="5121918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11: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CD4813-468C-BB41-B0E7-7BBF91D829AC}"/>
              </a:ext>
            </a:extLst>
          </p:cNvPr>
          <p:cNvSpPr txBox="1"/>
          <p:nvPr/>
        </p:nvSpPr>
        <p:spPr>
          <a:xfrm>
            <a:off x="5389232" y="5114784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12: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5F366E-D4E6-7349-B882-80986B85C35E}"/>
              </a:ext>
            </a:extLst>
          </p:cNvPr>
          <p:cNvSpPr txBox="1"/>
          <p:nvPr/>
        </p:nvSpPr>
        <p:spPr>
          <a:xfrm>
            <a:off x="5387078" y="5097638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13: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206C1A-78DC-1245-9016-AA7BA23BCFBE}"/>
              </a:ext>
            </a:extLst>
          </p:cNvPr>
          <p:cNvSpPr txBox="1"/>
          <p:nvPr/>
        </p:nvSpPr>
        <p:spPr>
          <a:xfrm>
            <a:off x="5420618" y="5089760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14: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409B97-CF4C-314B-9965-A57963E2A6FB}"/>
              </a:ext>
            </a:extLst>
          </p:cNvPr>
          <p:cNvSpPr txBox="1"/>
          <p:nvPr/>
        </p:nvSpPr>
        <p:spPr>
          <a:xfrm>
            <a:off x="5421453" y="5133167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15: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D36118-DD3F-A34E-B081-B915D57F65A4}"/>
              </a:ext>
            </a:extLst>
          </p:cNvPr>
          <p:cNvSpPr txBox="1"/>
          <p:nvPr/>
        </p:nvSpPr>
        <p:spPr>
          <a:xfrm>
            <a:off x="5399472" y="5110589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16: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859CBD-AC79-944B-8C18-51A16C6930A7}"/>
              </a:ext>
            </a:extLst>
          </p:cNvPr>
          <p:cNvSpPr txBox="1"/>
          <p:nvPr/>
        </p:nvSpPr>
        <p:spPr>
          <a:xfrm>
            <a:off x="5409656" y="5100455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17: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9A7D0B-FC70-FF44-A34F-2ACCC17C7803}"/>
              </a:ext>
            </a:extLst>
          </p:cNvPr>
          <p:cNvSpPr txBox="1"/>
          <p:nvPr/>
        </p:nvSpPr>
        <p:spPr>
          <a:xfrm>
            <a:off x="5387228" y="5103272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18: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D09A43-47CB-F54B-B960-A20B291DEFD9}"/>
              </a:ext>
            </a:extLst>
          </p:cNvPr>
          <p:cNvSpPr txBox="1"/>
          <p:nvPr/>
        </p:nvSpPr>
        <p:spPr>
          <a:xfrm>
            <a:off x="5432910" y="5133167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19: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8074D36-E8A8-F54E-B8A3-065D19A8E5C1}"/>
              </a:ext>
            </a:extLst>
          </p:cNvPr>
          <p:cNvSpPr txBox="1"/>
          <p:nvPr/>
        </p:nvSpPr>
        <p:spPr>
          <a:xfrm>
            <a:off x="5398155" y="5133167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20: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9139BD-691B-4B40-980B-00252C33419A}"/>
              </a:ext>
            </a:extLst>
          </p:cNvPr>
          <p:cNvSpPr txBox="1"/>
          <p:nvPr/>
        </p:nvSpPr>
        <p:spPr>
          <a:xfrm>
            <a:off x="5452534" y="5098009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21: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87C6AB-14D7-DF46-A541-0EA66FFF8B62}"/>
              </a:ext>
            </a:extLst>
          </p:cNvPr>
          <p:cNvSpPr txBox="1"/>
          <p:nvPr/>
        </p:nvSpPr>
        <p:spPr>
          <a:xfrm>
            <a:off x="5387078" y="5123976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22: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391406-9A98-6F43-AE5E-DDEB3B525F5C}"/>
              </a:ext>
            </a:extLst>
          </p:cNvPr>
          <p:cNvSpPr txBox="1"/>
          <p:nvPr/>
        </p:nvSpPr>
        <p:spPr>
          <a:xfrm>
            <a:off x="5398303" y="5110528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23:</a:t>
            </a:r>
          </a:p>
        </p:txBody>
      </p:sp>
      <p:pic>
        <p:nvPicPr>
          <p:cNvPr id="69" name="Picture 68" descr="Chart, scatter chart&#10;&#10;Description automatically generated">
            <a:extLst>
              <a:ext uri="{FF2B5EF4-FFF2-40B4-BE49-F238E27FC236}">
                <a16:creationId xmlns:a16="http://schemas.microsoft.com/office/drawing/2014/main" id="{0CBE4875-EF89-414E-8032-3B0C8F1E2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1" t="2581" r="56089" b="7090"/>
          <a:stretch/>
        </p:blipFill>
        <p:spPr>
          <a:xfrm>
            <a:off x="10007045" y="1705479"/>
            <a:ext cx="1903795" cy="458121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47DC898-52E2-8A44-AE1F-A09C09E42D38}"/>
              </a:ext>
            </a:extLst>
          </p:cNvPr>
          <p:cNvSpPr txBox="1"/>
          <p:nvPr/>
        </p:nvSpPr>
        <p:spPr>
          <a:xfrm>
            <a:off x="564848" y="1379040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Cycle: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9FEC94-3F44-094F-9AF9-94B01DA077DC}"/>
              </a:ext>
            </a:extLst>
          </p:cNvPr>
          <p:cNvSpPr txBox="1"/>
          <p:nvPr/>
        </p:nvSpPr>
        <p:spPr>
          <a:xfrm>
            <a:off x="666487" y="1639703"/>
            <a:ext cx="200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endParaRPr lang="en-US" sz="10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610568-B0C3-B941-82E9-F8DBE9AFF227}"/>
              </a:ext>
            </a:extLst>
          </p:cNvPr>
          <p:cNvSpPr txBox="1"/>
          <p:nvPr/>
        </p:nvSpPr>
        <p:spPr>
          <a:xfrm>
            <a:off x="672837" y="1798453"/>
            <a:ext cx="200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</a:t>
            </a:r>
            <a:endParaRPr lang="en-US" sz="10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1244F1-5744-B646-81BE-03F6267C3370}"/>
              </a:ext>
            </a:extLst>
          </p:cNvPr>
          <p:cNvSpPr txBox="1"/>
          <p:nvPr/>
        </p:nvSpPr>
        <p:spPr>
          <a:xfrm>
            <a:off x="672837" y="1957203"/>
            <a:ext cx="200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</a:t>
            </a:r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2F9100-CDFB-E54E-AEBD-5464FBA3352A}"/>
              </a:ext>
            </a:extLst>
          </p:cNvPr>
          <p:cNvSpPr txBox="1"/>
          <p:nvPr/>
        </p:nvSpPr>
        <p:spPr>
          <a:xfrm>
            <a:off x="672837" y="2115953"/>
            <a:ext cx="200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  <a:endParaRPr lang="en-US" sz="10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1DAFD3-4298-874E-942C-7603AD92072E}"/>
              </a:ext>
            </a:extLst>
          </p:cNvPr>
          <p:cNvSpPr txBox="1"/>
          <p:nvPr/>
        </p:nvSpPr>
        <p:spPr>
          <a:xfrm>
            <a:off x="672837" y="2274703"/>
            <a:ext cx="200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5</a:t>
            </a:r>
            <a:endParaRPr lang="en-US" sz="105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736B28-6964-7441-8B37-7A22DC9527EF}"/>
              </a:ext>
            </a:extLst>
          </p:cNvPr>
          <p:cNvSpPr txBox="1"/>
          <p:nvPr/>
        </p:nvSpPr>
        <p:spPr>
          <a:xfrm>
            <a:off x="666487" y="2437792"/>
            <a:ext cx="200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6</a:t>
            </a:r>
            <a:endParaRPr lang="en-US" sz="105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25FC58-3480-CD45-89A8-FFE439D1A40E}"/>
              </a:ext>
            </a:extLst>
          </p:cNvPr>
          <p:cNvSpPr txBox="1"/>
          <p:nvPr/>
        </p:nvSpPr>
        <p:spPr>
          <a:xfrm>
            <a:off x="672837" y="2611190"/>
            <a:ext cx="200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7</a:t>
            </a:r>
            <a:endParaRPr 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ED9F12-B06C-A346-9A7C-DBF53DB0B4BB}"/>
              </a:ext>
            </a:extLst>
          </p:cNvPr>
          <p:cNvSpPr txBox="1"/>
          <p:nvPr/>
        </p:nvSpPr>
        <p:spPr>
          <a:xfrm>
            <a:off x="672837" y="2785815"/>
            <a:ext cx="200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8</a:t>
            </a:r>
            <a:endParaRPr lang="en-US" sz="105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12E4E-EB5E-EF43-B04B-9E1DED4CDC66}"/>
              </a:ext>
            </a:extLst>
          </p:cNvPr>
          <p:cNvSpPr txBox="1"/>
          <p:nvPr/>
        </p:nvSpPr>
        <p:spPr>
          <a:xfrm>
            <a:off x="672837" y="2947677"/>
            <a:ext cx="2004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9</a:t>
            </a:r>
            <a:endParaRPr 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D11F0D-B0C8-3941-BEC1-338A9DF5ED8E}"/>
              </a:ext>
            </a:extLst>
          </p:cNvPr>
          <p:cNvSpPr txBox="1"/>
          <p:nvPr/>
        </p:nvSpPr>
        <p:spPr>
          <a:xfrm>
            <a:off x="623217" y="3118784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</a:t>
            </a:r>
            <a:endParaRPr lang="en-US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C12F23-0126-2847-B5AF-7F9C683747F2}"/>
              </a:ext>
            </a:extLst>
          </p:cNvPr>
          <p:cNvSpPr txBox="1"/>
          <p:nvPr/>
        </p:nvSpPr>
        <p:spPr>
          <a:xfrm>
            <a:off x="623217" y="3293409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11</a:t>
            </a:r>
            <a:endParaRPr lang="en-US" sz="105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BB73F4-C4B5-9A4E-8D3E-B8C5FCAD84DD}"/>
              </a:ext>
            </a:extLst>
          </p:cNvPr>
          <p:cNvSpPr txBox="1"/>
          <p:nvPr/>
        </p:nvSpPr>
        <p:spPr>
          <a:xfrm>
            <a:off x="623217" y="3448984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12</a:t>
            </a:r>
            <a:endParaRPr lang="en-US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1EA7F1-6DBE-374E-A4F0-314ED2A64EAE}"/>
              </a:ext>
            </a:extLst>
          </p:cNvPr>
          <p:cNvSpPr txBox="1"/>
          <p:nvPr/>
        </p:nvSpPr>
        <p:spPr>
          <a:xfrm>
            <a:off x="626392" y="3620434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3B7751-10E4-AB47-A053-7ECCBE922DBC}"/>
              </a:ext>
            </a:extLst>
          </p:cNvPr>
          <p:cNvSpPr txBox="1"/>
          <p:nvPr/>
        </p:nvSpPr>
        <p:spPr>
          <a:xfrm>
            <a:off x="629567" y="3795059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14</a:t>
            </a:r>
            <a:endParaRPr lang="en-US" sz="105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DFA7BC-8342-9546-BE40-B9362BDF64EA}"/>
              </a:ext>
            </a:extLst>
          </p:cNvPr>
          <p:cNvSpPr txBox="1"/>
          <p:nvPr/>
        </p:nvSpPr>
        <p:spPr>
          <a:xfrm>
            <a:off x="627348" y="3962765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15</a:t>
            </a:r>
            <a:endParaRPr lang="en-US" sz="105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C1B702-907C-0B4F-9180-FAB14261D1E4}"/>
              </a:ext>
            </a:extLst>
          </p:cNvPr>
          <p:cNvSpPr txBox="1"/>
          <p:nvPr/>
        </p:nvSpPr>
        <p:spPr>
          <a:xfrm>
            <a:off x="629567" y="4130471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16</a:t>
            </a:r>
            <a:endParaRPr lang="en-US" sz="105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4AC303-21E2-1F40-883F-910925775CC2}"/>
              </a:ext>
            </a:extLst>
          </p:cNvPr>
          <p:cNvSpPr txBox="1"/>
          <p:nvPr/>
        </p:nvSpPr>
        <p:spPr>
          <a:xfrm>
            <a:off x="630169" y="4297274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17</a:t>
            </a:r>
            <a:endParaRPr lang="en-US" sz="105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388D712-E30E-4348-9A5B-B36C5D13DA6F}"/>
              </a:ext>
            </a:extLst>
          </p:cNvPr>
          <p:cNvSpPr txBox="1"/>
          <p:nvPr/>
        </p:nvSpPr>
        <p:spPr>
          <a:xfrm>
            <a:off x="630169" y="4442660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18</a:t>
            </a:r>
            <a:endParaRPr lang="en-US" sz="105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355395B-9AA0-5341-A77C-4704D3C6BA15}"/>
              </a:ext>
            </a:extLst>
          </p:cNvPr>
          <p:cNvSpPr txBox="1"/>
          <p:nvPr/>
        </p:nvSpPr>
        <p:spPr>
          <a:xfrm>
            <a:off x="630169" y="4595698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</a:t>
            </a:r>
            <a:endParaRPr lang="en-US" sz="105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281A29-5A92-C845-8C90-90975F449DBD}"/>
              </a:ext>
            </a:extLst>
          </p:cNvPr>
          <p:cNvSpPr txBox="1"/>
          <p:nvPr/>
        </p:nvSpPr>
        <p:spPr>
          <a:xfrm>
            <a:off x="626343" y="4752561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</a:t>
            </a:r>
            <a:endParaRPr lang="en-US" sz="105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4C183EF-7CE2-9248-B011-69F24A6002F4}"/>
              </a:ext>
            </a:extLst>
          </p:cNvPr>
          <p:cNvSpPr txBox="1"/>
          <p:nvPr/>
        </p:nvSpPr>
        <p:spPr>
          <a:xfrm>
            <a:off x="629567" y="4913572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21</a:t>
            </a:r>
            <a:endParaRPr lang="en-US" sz="105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A47C960-047E-5344-9865-049D552F7ECE}"/>
              </a:ext>
            </a:extLst>
          </p:cNvPr>
          <p:cNvSpPr txBox="1"/>
          <p:nvPr/>
        </p:nvSpPr>
        <p:spPr>
          <a:xfrm>
            <a:off x="626343" y="5074583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22</a:t>
            </a:r>
            <a:endParaRPr lang="en-US" sz="105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3FCAE73-D74C-1945-967B-687BD614C499}"/>
              </a:ext>
            </a:extLst>
          </p:cNvPr>
          <p:cNvSpPr txBox="1"/>
          <p:nvPr/>
        </p:nvSpPr>
        <p:spPr>
          <a:xfrm>
            <a:off x="630169" y="5223795"/>
            <a:ext cx="31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23</a:t>
            </a:r>
            <a:endParaRPr lang="en-US" sz="105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75376-B63E-5C42-90DE-114A92BD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00"/>
                            </p:stCondLst>
                            <p:childTnLst>
                              <p:par>
                                <p:cTn id="3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500"/>
                            </p:stCondLst>
                            <p:childTnLst>
                              <p:par>
                                <p:cTn id="4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500"/>
                            </p:stCondLst>
                            <p:childTnLst>
                              <p:par>
                                <p:cTn id="5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500"/>
                            </p:stCondLst>
                            <p:childTnLst>
                              <p:par>
                                <p:cTn id="5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0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500"/>
                            </p:stCondLst>
                            <p:childTnLst>
                              <p:par>
                                <p:cTn id="6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6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2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2" fill="hold">
                            <p:stCondLst>
                              <p:cond delay="500"/>
                            </p:stCondLst>
                            <p:childTnLst>
                              <p:par>
                                <p:cTn id="7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6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9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5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8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4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6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9" fill="hold">
                      <p:stCondLst>
                        <p:cond delay="indefinite"/>
                      </p:stCondLst>
                      <p:childTnLst>
                        <p:par>
                          <p:cTn id="760" fill="hold">
                            <p:stCondLst>
                              <p:cond delay="0"/>
                            </p:stCondLst>
                            <p:childTnLst>
                              <p:par>
                                <p:cTn id="7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500"/>
                            </p:stCondLst>
                            <p:childTnLst>
                              <p:par>
                                <p:cTn id="7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4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7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6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2" fill="hold">
                      <p:stCondLst>
                        <p:cond delay="indefinite"/>
                      </p:stCondLst>
                      <p:childTnLst>
                        <p:par>
                          <p:cTn id="823" fill="hold">
                            <p:stCondLst>
                              <p:cond delay="0"/>
                            </p:stCondLst>
                            <p:childTnLst>
                              <p:par>
                                <p:cTn id="8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0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500"/>
                            </p:stCondLst>
                            <p:childTnLst>
                              <p:par>
                                <p:cTn id="8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2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5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8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1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4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3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>
                      <p:stCondLst>
                        <p:cond delay="indefinite"/>
                      </p:stCondLst>
                      <p:childTnLst>
                        <p:par>
                          <p:cTn id="877" fill="hold">
                            <p:stCondLst>
                              <p:cond delay="0"/>
                            </p:stCondLst>
                            <p:childTnLst>
                              <p:par>
                                <p:cTn id="8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4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0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6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2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5" fill="hold">
                            <p:stCondLst>
                              <p:cond delay="500"/>
                            </p:stCondLst>
                            <p:childTnLst>
                              <p:par>
                                <p:cTn id="9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9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2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5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8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2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8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500"/>
                            </p:stCondLst>
                            <p:childTnLst>
                              <p:par>
                                <p:cTn id="9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8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1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4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7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0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6" fill="hold">
                      <p:stCondLst>
                        <p:cond delay="indefinite"/>
                      </p:stCondLst>
                      <p:childTnLst>
                        <p:par>
                          <p:cTn id="967" fill="hold">
                            <p:stCondLst>
                              <p:cond delay="0"/>
                            </p:stCondLst>
                            <p:childTnLst>
                              <p:par>
                                <p:cTn id="9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7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6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9" fill="hold">
                            <p:stCondLst>
                              <p:cond delay="500"/>
                            </p:stCondLst>
                            <p:childTnLst>
                              <p:par>
                                <p:cTn id="9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3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6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9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2" fill="hold">
                      <p:stCondLst>
                        <p:cond delay="indefinite"/>
                      </p:stCondLst>
                      <p:childTnLst>
                        <p:par>
                          <p:cTn id="1003" fill="hold">
                            <p:stCondLst>
                              <p:cond delay="0"/>
                            </p:stCondLst>
                            <p:childTnLst>
                              <p:par>
                                <p:cTn id="10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7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0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3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500"/>
                            </p:stCondLst>
                            <p:childTnLst>
                              <p:par>
                                <p:cTn id="10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0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6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9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2" fill="hold">
                      <p:stCondLst>
                        <p:cond delay="indefinite"/>
                      </p:stCondLst>
                      <p:childTnLst>
                        <p:par>
                          <p:cTn id="1033" fill="hold">
                            <p:stCondLst>
                              <p:cond delay="0"/>
                            </p:stCondLst>
                            <p:childTnLst>
                              <p:par>
                                <p:cTn id="10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0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9" fill="hold">
                            <p:stCondLst>
                              <p:cond delay="500"/>
                            </p:stCondLst>
                            <p:childTnLst>
                              <p:par>
                                <p:cTn id="10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3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6" fill="hold">
                      <p:stCondLst>
                        <p:cond delay="indefinite"/>
                      </p:stCondLst>
                      <p:childTnLst>
                        <p:par>
                          <p:cTn id="1057" fill="hold">
                            <p:stCondLst>
                              <p:cond delay="0"/>
                            </p:stCondLst>
                            <p:childTnLst>
                              <p:par>
                                <p:cTn id="10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1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500"/>
                            </p:stCondLst>
                            <p:childTnLst>
                              <p:par>
                                <p:cTn id="10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8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1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4" fill="hold">
                      <p:stCondLst>
                        <p:cond delay="indefinite"/>
                      </p:stCondLst>
                      <p:childTnLst>
                        <p:par>
                          <p:cTn id="1075" fill="hold">
                            <p:stCondLst>
                              <p:cond delay="0"/>
                            </p:stCondLst>
                            <p:childTnLst>
                              <p:par>
                                <p:cTn id="10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9" presetID="10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2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6" grpId="2"/>
      <p:bldP spid="56" grpId="3"/>
      <p:bldP spid="56" grpId="4"/>
      <p:bldP spid="56" grpId="5"/>
      <p:bldP spid="56" grpId="6"/>
      <p:bldP spid="56" grpId="7"/>
      <p:bldP spid="56" grpId="8"/>
      <p:bldP spid="56" grpId="9"/>
      <p:bldP spid="56" grpId="10" build="allAtOnce"/>
      <p:bldP spid="56" grpId="11" build="allAtOnce"/>
      <p:bldP spid="56" grpId="12" build="allAtOnce"/>
      <p:bldP spid="53" grpId="0"/>
      <p:bldP spid="53" grpId="1"/>
      <p:bldP spid="53" grpId="2"/>
      <p:bldP spid="53" grpId="3"/>
      <p:bldP spid="53" grpId="4"/>
      <p:bldP spid="53" grpId="5"/>
      <p:bldP spid="53" grpId="6"/>
      <p:bldP spid="53" grpId="7"/>
      <p:bldP spid="53" grpId="8"/>
      <p:bldP spid="53" grpId="9"/>
      <p:bldP spid="53" grpId="10"/>
      <p:bldP spid="53" grpId="11"/>
      <p:bldP spid="53" grpId="12"/>
      <p:bldP spid="53" grpId="13"/>
      <p:bldP spid="55" grpId="0"/>
      <p:bldP spid="55" grpId="1"/>
      <p:bldP spid="55" grpId="2"/>
      <p:bldP spid="55" grpId="3"/>
      <p:bldP spid="55" grpId="4"/>
      <p:bldP spid="55" grpId="5"/>
      <p:bldP spid="55" grpId="6"/>
      <p:bldP spid="55" grpId="7"/>
      <p:bldP spid="55" grpId="8"/>
      <p:bldP spid="55" grpId="9"/>
      <p:bldP spid="55" grpId="10"/>
      <p:bldP spid="55" grpId="11"/>
      <p:bldP spid="55" grpId="12"/>
      <p:bldP spid="55" grpId="13"/>
      <p:bldP spid="42" grpId="0"/>
      <p:bldP spid="42" grpId="1"/>
      <p:bldP spid="42" grpId="2"/>
      <p:bldP spid="42" grpId="3"/>
      <p:bldP spid="42" grpId="4"/>
      <p:bldP spid="42" grpId="5"/>
      <p:bldP spid="42" grpId="6"/>
      <p:bldP spid="42" grpId="7"/>
      <p:bldP spid="42" grpId="8"/>
      <p:bldP spid="42" grpId="9"/>
      <p:bldP spid="42" grpId="10"/>
      <p:bldP spid="42" grpId="11"/>
      <p:bldP spid="42" grpId="12"/>
      <p:bldP spid="42" grpId="13"/>
      <p:bldP spid="45" grpId="0"/>
      <p:bldP spid="45" grpId="1"/>
      <p:bldP spid="45" grpId="2"/>
      <p:bldP spid="45" grpId="3"/>
      <p:bldP spid="45" grpId="4"/>
      <p:bldP spid="45" grpId="5"/>
      <p:bldP spid="45" grpId="6"/>
      <p:bldP spid="45" grpId="7"/>
      <p:bldP spid="45" grpId="8"/>
      <p:bldP spid="45" grpId="9"/>
      <p:bldP spid="45" grpId="10"/>
      <p:bldP spid="45" grpId="11"/>
      <p:bldP spid="45" grpId="12"/>
      <p:bldP spid="45" grpId="13"/>
      <p:bldP spid="48" grpId="0"/>
      <p:bldP spid="48" grpId="1"/>
      <p:bldP spid="48" grpId="2"/>
      <p:bldP spid="48" grpId="3"/>
      <p:bldP spid="48" grpId="4"/>
      <p:bldP spid="48" grpId="5"/>
      <p:bldP spid="48" grpId="6"/>
      <p:bldP spid="48" grpId="7"/>
      <p:bldP spid="48" grpId="8"/>
      <p:bldP spid="48" grpId="9"/>
      <p:bldP spid="48" grpId="10"/>
      <p:bldP spid="48" grpId="11"/>
      <p:bldP spid="48" grpId="12"/>
      <p:bldP spid="48" grpId="13"/>
      <p:bldP spid="38" grpId="0"/>
      <p:bldP spid="38" grpId="1"/>
      <p:bldP spid="38" grpId="2"/>
      <p:bldP spid="38" grpId="3"/>
      <p:bldP spid="38" grpId="4"/>
      <p:bldP spid="38" grpId="5"/>
      <p:bldP spid="38" grpId="6"/>
      <p:bldP spid="38" grpId="7"/>
      <p:bldP spid="38" grpId="8"/>
      <p:bldP spid="38" grpId="9"/>
      <p:bldP spid="38" grpId="10"/>
      <p:bldP spid="38" grpId="11"/>
      <p:bldP spid="38" grpId="12"/>
      <p:bldP spid="38" grpId="13"/>
      <p:bldP spid="36" grpId="0"/>
      <p:bldP spid="36" grpId="1"/>
      <p:bldP spid="36" grpId="2"/>
      <p:bldP spid="36" grpId="3"/>
      <p:bldP spid="36" grpId="4"/>
      <p:bldP spid="36" grpId="5"/>
      <p:bldP spid="36" grpId="6"/>
      <p:bldP spid="36" grpId="7"/>
      <p:bldP spid="36" grpId="8"/>
      <p:bldP spid="36" grpId="9"/>
      <p:bldP spid="36" grpId="10"/>
      <p:bldP spid="36" grpId="11"/>
      <p:bldP spid="36" grpId="12"/>
      <p:bldP spid="36" grpId="13"/>
      <p:bldP spid="41" grpId="0"/>
      <p:bldP spid="41" grpId="1"/>
      <p:bldP spid="41" grpId="2"/>
      <p:bldP spid="41" grpId="3"/>
      <p:bldP spid="41" grpId="4"/>
      <p:bldP spid="41" grpId="5"/>
      <p:bldP spid="41" grpId="6"/>
      <p:bldP spid="41" grpId="7"/>
      <p:bldP spid="41" grpId="8"/>
      <p:bldP spid="41" grpId="9"/>
      <p:bldP spid="41" grpId="10"/>
      <p:bldP spid="41" grpId="11"/>
      <p:bldP spid="41" grpId="12"/>
      <p:bldP spid="41" grpId="13"/>
      <p:bldP spid="39" grpId="0"/>
      <p:bldP spid="39" grpId="1"/>
      <p:bldP spid="39" grpId="2"/>
      <p:bldP spid="39" grpId="3"/>
      <p:bldP spid="39" grpId="4"/>
      <p:bldP spid="39" grpId="5"/>
      <p:bldP spid="39" grpId="6"/>
      <p:bldP spid="39" grpId="7"/>
      <p:bldP spid="39" grpId="8"/>
      <p:bldP spid="39" grpId="9"/>
      <p:bldP spid="39" grpId="10"/>
      <p:bldP spid="39" grpId="11"/>
      <p:bldP spid="39" grpId="12"/>
      <p:bldP spid="39" grpId="13"/>
      <p:bldP spid="31" grpId="0"/>
      <p:bldP spid="31" grpId="1"/>
      <p:bldP spid="31" grpId="2"/>
      <p:bldP spid="31" grpId="3"/>
      <p:bldP spid="31" grpId="4"/>
      <p:bldP spid="31" grpId="5"/>
      <p:bldP spid="31" grpId="6"/>
      <p:bldP spid="31" grpId="7"/>
      <p:bldP spid="31" grpId="8"/>
      <p:bldP spid="31" grpId="9"/>
      <p:bldP spid="31" grpId="10"/>
      <p:bldP spid="31" grpId="11"/>
      <p:bldP spid="31" grpId="12"/>
      <p:bldP spid="31" grpId="13"/>
      <p:bldP spid="27" grpId="0"/>
      <p:bldP spid="27" grpId="1"/>
      <p:bldP spid="27" grpId="2"/>
      <p:bldP spid="27" grpId="3"/>
      <p:bldP spid="27" grpId="4"/>
      <p:bldP spid="27" grpId="5"/>
      <p:bldP spid="27" grpId="6"/>
      <p:bldP spid="27" grpId="7"/>
      <p:bldP spid="27" grpId="8"/>
      <p:bldP spid="27" grpId="9"/>
      <p:bldP spid="27" grpId="10"/>
      <p:bldP spid="27" grpId="11"/>
      <p:bldP spid="27" grpId="12"/>
      <p:bldP spid="27" grpId="13"/>
      <p:bldP spid="26" grpId="0"/>
      <p:bldP spid="26" grpId="1"/>
      <p:bldP spid="26" grpId="2"/>
      <p:bldP spid="26" grpId="3"/>
      <p:bldP spid="26" grpId="4"/>
      <p:bldP spid="26" grpId="5"/>
      <p:bldP spid="26" grpId="6"/>
      <p:bldP spid="26" grpId="7"/>
      <p:bldP spid="26" grpId="8"/>
      <p:bldP spid="26" grpId="9"/>
      <p:bldP spid="26" grpId="10"/>
      <p:bldP spid="26" grpId="11"/>
      <p:bldP spid="26" grpId="12"/>
      <p:bldP spid="26" grpId="13"/>
      <p:bldP spid="35" grpId="0"/>
      <p:bldP spid="35" grpId="1"/>
      <p:bldP spid="35" grpId="2"/>
      <p:bldP spid="35" grpId="3"/>
      <p:bldP spid="35" grpId="4"/>
      <p:bldP spid="35" grpId="5"/>
      <p:bldP spid="35" grpId="6"/>
      <p:bldP spid="35" grpId="7"/>
      <p:bldP spid="35" grpId="8"/>
      <p:bldP spid="35" grpId="9"/>
      <p:bldP spid="35" grpId="10"/>
      <p:bldP spid="35" grpId="11"/>
      <p:bldP spid="35" grpId="12"/>
      <p:bldP spid="35" grpId="13"/>
      <p:bldP spid="32" grpId="0"/>
      <p:bldP spid="32" grpId="1"/>
      <p:bldP spid="24" grpId="0"/>
      <p:bldP spid="24" grpId="1"/>
      <p:bldP spid="24" grpId="2"/>
      <p:bldP spid="24" grpId="3"/>
      <p:bldP spid="24" grpId="4"/>
      <p:bldP spid="24" grpId="5"/>
      <p:bldP spid="24" grpId="6"/>
      <p:bldP spid="24" grpId="7"/>
      <p:bldP spid="24" grpId="8"/>
      <p:bldP spid="24" grpId="9"/>
      <p:bldP spid="24" grpId="10"/>
      <p:bldP spid="29" grpId="0"/>
      <p:bldP spid="29" grpId="1"/>
      <p:bldP spid="29" grpId="2"/>
      <p:bldP spid="29" grpId="3"/>
      <p:bldP spid="29" grpId="4"/>
      <p:bldP spid="29" grpId="5"/>
      <p:bldP spid="29" grpId="6"/>
      <p:bldP spid="29" grpId="7"/>
      <p:bldP spid="29" grpId="8"/>
      <p:bldP spid="29" grpId="9"/>
      <p:bldP spid="29" grpId="10"/>
      <p:bldP spid="29" grpId="11"/>
      <p:bldP spid="29" grpId="12"/>
      <p:bldP spid="29" grpId="13"/>
      <p:bldP spid="22" grpId="0"/>
      <p:bldP spid="25" grpId="0"/>
      <p:bldP spid="25" grpId="1"/>
      <p:bldP spid="28" grpId="0"/>
      <p:bldP spid="28" grpId="1"/>
      <p:bldP spid="30" grpId="0"/>
      <p:bldP spid="30" grpId="1"/>
      <p:bldP spid="30" grpId="2"/>
      <p:bldP spid="30" grpId="3"/>
      <p:bldP spid="30" grpId="4"/>
      <p:bldP spid="30" grpId="5"/>
      <p:bldP spid="30" grpId="6"/>
      <p:bldP spid="30" grpId="7"/>
      <p:bldP spid="30" grpId="8"/>
      <p:bldP spid="30" grpId="9"/>
      <p:bldP spid="30" grpId="10"/>
      <p:bldP spid="30" grpId="11"/>
      <p:bldP spid="30" grpId="12"/>
      <p:bldP spid="30" grpId="13"/>
      <p:bldP spid="33" grpId="0"/>
      <p:bldP spid="33" grpId="1"/>
      <p:bldP spid="37" grpId="0"/>
      <p:bldP spid="37" grpId="1"/>
      <p:bldP spid="40" grpId="0"/>
      <p:bldP spid="40" grpId="1"/>
      <p:bldP spid="43" grpId="0"/>
      <p:bldP spid="43" grpId="1"/>
      <p:bldP spid="44" grpId="0"/>
      <p:bldP spid="44" grpId="1"/>
      <p:bldP spid="44" grpId="2"/>
      <p:bldP spid="44" grpId="3"/>
      <p:bldP spid="44" grpId="4"/>
      <p:bldP spid="44" grpId="5"/>
      <p:bldP spid="44" grpId="6"/>
      <p:bldP spid="44" grpId="7"/>
      <p:bldP spid="44" grpId="8"/>
      <p:bldP spid="44" grpId="9"/>
      <p:bldP spid="44" grpId="10"/>
      <p:bldP spid="44" grpId="11"/>
      <p:bldP spid="44" grpId="12"/>
      <p:bldP spid="44" grpId="13"/>
      <p:bldP spid="46" grpId="0"/>
      <p:bldP spid="46" grpId="1"/>
      <p:bldP spid="47" grpId="0"/>
      <p:bldP spid="47" grpId="1"/>
      <p:bldP spid="47" grpId="2"/>
      <p:bldP spid="47" grpId="3"/>
      <p:bldP spid="47" grpId="4"/>
      <p:bldP spid="47" grpId="5"/>
      <p:bldP spid="47" grpId="6"/>
      <p:bldP spid="47" grpId="7"/>
      <p:bldP spid="47" grpId="8"/>
      <p:bldP spid="47" grpId="9"/>
      <p:bldP spid="47" grpId="10"/>
      <p:bldP spid="47" grpId="11"/>
      <p:bldP spid="47" grpId="12"/>
      <p:bldP spid="47" grpId="13"/>
      <p:bldP spid="49" grpId="0"/>
      <p:bldP spid="49" grpId="1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0" grpId="8"/>
      <p:bldP spid="50" grpId="9"/>
      <p:bldP spid="50" grpId="10"/>
      <p:bldP spid="50" grpId="11"/>
      <p:bldP spid="50" grpId="12"/>
      <p:bldP spid="50" grpId="13"/>
      <p:bldP spid="51" grpId="0"/>
      <p:bldP spid="51" grpId="1"/>
      <p:bldP spid="51" grpId="2"/>
      <p:bldP spid="51" grpId="3"/>
      <p:bldP spid="51" grpId="4"/>
      <p:bldP spid="51" grpId="5"/>
      <p:bldP spid="51" grpId="6"/>
      <p:bldP spid="51" grpId="7"/>
      <p:bldP spid="51" grpId="8"/>
      <p:bldP spid="51" grpId="9"/>
      <p:bldP spid="51" grpId="10"/>
      <p:bldP spid="51" grpId="11"/>
      <p:bldP spid="51" grpId="12"/>
      <p:bldP spid="51" grpId="13"/>
      <p:bldP spid="52" grpId="0"/>
      <p:bldP spid="52" grpId="1"/>
      <p:bldP spid="54" grpId="0"/>
      <p:bldP spid="54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950A18F5-2AE6-D14E-B483-9123B0F83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364283"/>
              </p:ext>
            </p:extLst>
          </p:nvPr>
        </p:nvGraphicFramePr>
        <p:xfrm>
          <a:off x="444124" y="1820082"/>
          <a:ext cx="5257800" cy="2797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E9E4E29-3A38-9A4C-8222-306AF67E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1353800" cy="972356"/>
          </a:xfrm>
        </p:spPr>
        <p:txBody>
          <a:bodyPr/>
          <a:lstStyle/>
          <a:p>
            <a:r>
              <a:rPr lang="en-US" dirty="0"/>
              <a:t>Speedups Achieved by Modulo Schedule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AF587-4AA0-6541-8990-D261B55355A8}"/>
              </a:ext>
            </a:extLst>
          </p:cNvPr>
          <p:cNvSpPr txBox="1"/>
          <p:nvPr/>
        </p:nvSpPr>
        <p:spPr>
          <a:xfrm>
            <a:off x="7044516" y="4961766"/>
            <a:ext cx="4148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CGRA Achieved Speedups:</a:t>
            </a:r>
          </a:p>
          <a:p>
            <a:pPr marL="342900" indent="-342900">
              <a:buAutoNum type="arabicPeriod"/>
            </a:pPr>
            <a:r>
              <a:rPr lang="en-US" dirty="0"/>
              <a:t>Multiple iterations in a cycle</a:t>
            </a:r>
          </a:p>
          <a:p>
            <a:pPr marL="342900" indent="-342900">
              <a:buAutoNum type="arabicPeriod"/>
            </a:pPr>
            <a:r>
              <a:rPr lang="en-US" dirty="0"/>
              <a:t>Multiple operations for each iteration in a cycle</a:t>
            </a:r>
          </a:p>
          <a:p>
            <a:pPr marL="342900" indent="-342900">
              <a:buAutoNum type="arabicPeriod"/>
            </a:pPr>
            <a:r>
              <a:rPr lang="en-US" dirty="0"/>
              <a:t>Supported by multiple PEs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16803BE-100A-A246-9928-FBC641C12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785920"/>
              </p:ext>
            </p:extLst>
          </p:nvPr>
        </p:nvGraphicFramePr>
        <p:xfrm>
          <a:off x="6490076" y="1748397"/>
          <a:ext cx="5257800" cy="2797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9191D4-18DE-F245-AA03-987782831162}"/>
              </a:ext>
            </a:extLst>
          </p:cNvPr>
          <p:cNvCxnSpPr>
            <a:cxnSpLocks/>
          </p:cNvCxnSpPr>
          <p:nvPr/>
        </p:nvCxnSpPr>
        <p:spPr>
          <a:xfrm>
            <a:off x="2527300" y="2806700"/>
            <a:ext cx="1896208" cy="561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A4E763-A6D5-1248-AA54-37DE4DC0083C}"/>
              </a:ext>
            </a:extLst>
          </p:cNvPr>
          <p:cNvCxnSpPr>
            <a:cxnSpLocks/>
          </p:cNvCxnSpPr>
          <p:nvPr/>
        </p:nvCxnSpPr>
        <p:spPr>
          <a:xfrm>
            <a:off x="8562340" y="2612390"/>
            <a:ext cx="1918970" cy="38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D0F05B-B3CD-4B4A-A69A-BD8852B5AA85}"/>
              </a:ext>
            </a:extLst>
          </p:cNvPr>
          <p:cNvSpPr txBox="1"/>
          <p:nvPr/>
        </p:nvSpPr>
        <p:spPr>
          <a:xfrm rot="1127274">
            <a:off x="3073024" y="27699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speedup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773110-BED6-B243-B140-83EDC46A105C}"/>
              </a:ext>
            </a:extLst>
          </p:cNvPr>
          <p:cNvSpPr txBox="1"/>
          <p:nvPr/>
        </p:nvSpPr>
        <p:spPr>
          <a:xfrm rot="675563">
            <a:off x="8733592" y="246134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1.43x speedup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A53919-147D-8B40-BFEB-A29D10963753}"/>
              </a:ext>
            </a:extLst>
          </p:cNvPr>
          <p:cNvSpPr txBox="1"/>
          <p:nvPr/>
        </p:nvSpPr>
        <p:spPr>
          <a:xfrm>
            <a:off x="1400944" y="4966822"/>
            <a:ext cx="4148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Setup:</a:t>
            </a:r>
          </a:p>
          <a:p>
            <a:pPr marL="342900" indent="-342900">
              <a:buAutoNum type="arabicPeriod"/>
            </a:pPr>
            <a:r>
              <a:rPr lang="en-US" dirty="0"/>
              <a:t>CPU: single-threaded, single-core ARMv7a</a:t>
            </a:r>
          </a:p>
          <a:p>
            <a:pPr marL="342900" indent="-342900">
              <a:buAutoNum type="arabicPeriod"/>
            </a:pPr>
            <a:r>
              <a:rPr lang="en-US" dirty="0"/>
              <a:t>CGRA: 4x4 register size of 8</a:t>
            </a:r>
          </a:p>
          <a:p>
            <a:pPr marL="342900" indent="-342900">
              <a:buAutoNum type="arabicPeriod"/>
            </a:pPr>
            <a:r>
              <a:rPr lang="en-US" dirty="0"/>
              <a:t>Cycles by Gem5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12618-B507-6E4F-9688-E80E9981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5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EAF911-6E16-8240-B15D-3A187AEE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54" y="1304819"/>
            <a:ext cx="3706256" cy="1501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10D8-6CF9-9A45-AE49-D1D9DA77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793303"/>
          </a:xfrm>
        </p:spPr>
        <p:txBody>
          <a:bodyPr/>
          <a:lstStyle/>
          <a:p>
            <a:r>
              <a:rPr lang="en-US" dirty="0"/>
              <a:t>The Exit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1CF71C-06D8-B14D-8C11-B7527612407B}"/>
              </a:ext>
            </a:extLst>
          </p:cNvPr>
          <p:cNvSpPr txBox="1">
            <a:spLocks/>
          </p:cNvSpPr>
          <p:nvPr/>
        </p:nvSpPr>
        <p:spPr>
          <a:xfrm>
            <a:off x="280874" y="1467655"/>
            <a:ext cx="3907148" cy="2434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Unknown trip count: CGRAs exceed intended number of iterations </a:t>
            </a:r>
          </a:p>
          <a:p>
            <a:r>
              <a:rPr lang="en-US" sz="1800" dirty="0"/>
              <a:t>Early exits: modulo schedules have minimum number of iterations and CGRA cannot execute fewer than that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A32AC-F0A0-4B46-B0D6-607E3CEF1295}"/>
              </a:ext>
            </a:extLst>
          </p:cNvPr>
          <p:cNvSpPr/>
          <p:nvPr/>
        </p:nvSpPr>
        <p:spPr>
          <a:xfrm>
            <a:off x="5886121" y="1711451"/>
            <a:ext cx="2679146" cy="22152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8AF01BE-275B-BD4D-B2E4-0039F9D6701E}"/>
              </a:ext>
            </a:extLst>
          </p:cNvPr>
          <p:cNvSpPr/>
          <p:nvPr/>
        </p:nvSpPr>
        <p:spPr>
          <a:xfrm>
            <a:off x="9031452" y="879298"/>
            <a:ext cx="1900667" cy="66847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Non-predictable trip count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EC7F20D-9038-A74E-9F67-B59B1E06E716}"/>
              </a:ext>
            </a:extLst>
          </p:cNvPr>
          <p:cNvCxnSpPr>
            <a:cxnSpLocks/>
            <a:stCxn id="13" idx="2"/>
            <a:endCxn id="12" idx="7"/>
          </p:cNvCxnSpPr>
          <p:nvPr/>
        </p:nvCxnSpPr>
        <p:spPr>
          <a:xfrm rot="5400000">
            <a:off x="8979293" y="741398"/>
            <a:ext cx="196117" cy="18088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B032617-2636-5A45-9503-FC4EBCA25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990" y="4017264"/>
            <a:ext cx="2324468" cy="2316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6654D5-97EF-7145-86A3-FDFFF61F2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170" y="3822296"/>
            <a:ext cx="2209007" cy="27363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7C469D-FCD4-EC4E-82F2-6949B497C092}"/>
              </a:ext>
            </a:extLst>
          </p:cNvPr>
          <p:cNvSpPr/>
          <p:nvPr/>
        </p:nvSpPr>
        <p:spPr>
          <a:xfrm>
            <a:off x="8003979" y="3340441"/>
            <a:ext cx="615288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EBC0A5-479F-E349-AB5A-E4B38D098804}"/>
              </a:ext>
            </a:extLst>
          </p:cNvPr>
          <p:cNvSpPr/>
          <p:nvPr/>
        </p:nvSpPr>
        <p:spPr>
          <a:xfrm>
            <a:off x="8003978" y="3584281"/>
            <a:ext cx="615289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1/2/5/15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8131F5-9C62-A64F-BA0D-AA14B23DB915}"/>
              </a:ext>
            </a:extLst>
          </p:cNvPr>
          <p:cNvSpPr/>
          <p:nvPr/>
        </p:nvSpPr>
        <p:spPr>
          <a:xfrm>
            <a:off x="8003978" y="3828121"/>
            <a:ext cx="615289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3/16/18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5B5163-3952-E142-9789-48BB951CE44E}"/>
              </a:ext>
            </a:extLst>
          </p:cNvPr>
          <p:cNvSpPr/>
          <p:nvPr/>
        </p:nvSpPr>
        <p:spPr>
          <a:xfrm>
            <a:off x="8003978" y="4071961"/>
            <a:ext cx="615289" cy="17831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4/17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DB83F-1189-3A4A-A2A5-E337ED55728F}"/>
              </a:ext>
            </a:extLst>
          </p:cNvPr>
          <p:cNvSpPr/>
          <p:nvPr/>
        </p:nvSpPr>
        <p:spPr>
          <a:xfrm>
            <a:off x="8003978" y="4315801"/>
            <a:ext cx="615289" cy="17831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14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6BAD75-A8B5-6240-9621-EF1980B5A0EF}"/>
              </a:ext>
            </a:extLst>
          </p:cNvPr>
          <p:cNvSpPr/>
          <p:nvPr/>
        </p:nvSpPr>
        <p:spPr>
          <a:xfrm>
            <a:off x="8713751" y="3828121"/>
            <a:ext cx="615288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4DB508-9C0E-E44B-833E-ECAB6F7F62B4}"/>
              </a:ext>
            </a:extLst>
          </p:cNvPr>
          <p:cNvSpPr/>
          <p:nvPr/>
        </p:nvSpPr>
        <p:spPr>
          <a:xfrm>
            <a:off x="8713750" y="4071961"/>
            <a:ext cx="615289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1/2/5/15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05E2A6-89B4-C64D-B057-0982BF27A457}"/>
              </a:ext>
            </a:extLst>
          </p:cNvPr>
          <p:cNvSpPr/>
          <p:nvPr/>
        </p:nvSpPr>
        <p:spPr>
          <a:xfrm>
            <a:off x="8713750" y="4315801"/>
            <a:ext cx="615289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3/16/18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96CDD2-0B3F-2E4B-805C-96DC47610CAA}"/>
              </a:ext>
            </a:extLst>
          </p:cNvPr>
          <p:cNvSpPr/>
          <p:nvPr/>
        </p:nvSpPr>
        <p:spPr>
          <a:xfrm>
            <a:off x="8713750" y="4559641"/>
            <a:ext cx="615289" cy="17831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4/17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DE05B8-C082-674B-B693-E9A9397EBFE5}"/>
              </a:ext>
            </a:extLst>
          </p:cNvPr>
          <p:cNvSpPr/>
          <p:nvPr/>
        </p:nvSpPr>
        <p:spPr>
          <a:xfrm>
            <a:off x="8713750" y="4803481"/>
            <a:ext cx="615289" cy="17831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DE7751-3181-2547-A9B4-A40177EE7907}"/>
              </a:ext>
            </a:extLst>
          </p:cNvPr>
          <p:cNvSpPr/>
          <p:nvPr/>
        </p:nvSpPr>
        <p:spPr>
          <a:xfrm>
            <a:off x="9423523" y="4315801"/>
            <a:ext cx="615288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FAD7F5-ECB3-C24B-8B98-4289E8D47F36}"/>
              </a:ext>
            </a:extLst>
          </p:cNvPr>
          <p:cNvSpPr/>
          <p:nvPr/>
        </p:nvSpPr>
        <p:spPr>
          <a:xfrm>
            <a:off x="9423522" y="4559641"/>
            <a:ext cx="615289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1/2/5/15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8CE1AB-3C02-0D4F-AA22-1F31FAD719A7}"/>
              </a:ext>
            </a:extLst>
          </p:cNvPr>
          <p:cNvSpPr/>
          <p:nvPr/>
        </p:nvSpPr>
        <p:spPr>
          <a:xfrm>
            <a:off x="9423522" y="4803481"/>
            <a:ext cx="615289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3/16/18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052ECC-8F87-8C4F-AE61-95090FBE0F7B}"/>
              </a:ext>
            </a:extLst>
          </p:cNvPr>
          <p:cNvSpPr/>
          <p:nvPr/>
        </p:nvSpPr>
        <p:spPr>
          <a:xfrm>
            <a:off x="9423522" y="5047321"/>
            <a:ext cx="615289" cy="17831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4/17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0A019E-0B80-A647-A44B-EE1F2B4C9FB6}"/>
              </a:ext>
            </a:extLst>
          </p:cNvPr>
          <p:cNvSpPr/>
          <p:nvPr/>
        </p:nvSpPr>
        <p:spPr>
          <a:xfrm>
            <a:off x="9423522" y="5291161"/>
            <a:ext cx="615289" cy="17831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14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01FD99-075D-1D45-94F3-09760FBFA93C}"/>
              </a:ext>
            </a:extLst>
          </p:cNvPr>
          <p:cNvSpPr/>
          <p:nvPr/>
        </p:nvSpPr>
        <p:spPr>
          <a:xfrm>
            <a:off x="10133294" y="4797385"/>
            <a:ext cx="615288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3D7C61-9452-9749-86C3-1DA94B31121A}"/>
              </a:ext>
            </a:extLst>
          </p:cNvPr>
          <p:cNvSpPr/>
          <p:nvPr/>
        </p:nvSpPr>
        <p:spPr>
          <a:xfrm>
            <a:off x="10133293" y="5041225"/>
            <a:ext cx="615289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1/2/5/15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AADFAA-4BFF-F948-BAE2-572938C0985C}"/>
              </a:ext>
            </a:extLst>
          </p:cNvPr>
          <p:cNvSpPr/>
          <p:nvPr/>
        </p:nvSpPr>
        <p:spPr>
          <a:xfrm>
            <a:off x="10133293" y="5285065"/>
            <a:ext cx="615289" cy="178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3/16/18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25195F-9703-BD4A-9098-33C91DA0C0C5}"/>
              </a:ext>
            </a:extLst>
          </p:cNvPr>
          <p:cNvSpPr/>
          <p:nvPr/>
        </p:nvSpPr>
        <p:spPr>
          <a:xfrm>
            <a:off x="10133293" y="5528905"/>
            <a:ext cx="615289" cy="17831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4/17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B2F917-7A03-EA48-B6A3-FD29602B41A0}"/>
              </a:ext>
            </a:extLst>
          </p:cNvPr>
          <p:cNvSpPr/>
          <p:nvPr/>
        </p:nvSpPr>
        <p:spPr>
          <a:xfrm>
            <a:off x="10133293" y="5772745"/>
            <a:ext cx="615289" cy="17831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14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D91F26-B6C5-2B4F-97E5-BFD9A963EAAC}"/>
              </a:ext>
            </a:extLst>
          </p:cNvPr>
          <p:cNvCxnSpPr>
            <a:cxnSpLocks/>
          </p:cNvCxnSpPr>
          <p:nvPr/>
        </p:nvCxnSpPr>
        <p:spPr>
          <a:xfrm>
            <a:off x="7784116" y="4768435"/>
            <a:ext cx="334670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D71BE1-91F4-EE4A-B653-F507B0A30DD9}"/>
              </a:ext>
            </a:extLst>
          </p:cNvPr>
          <p:cNvCxnSpPr>
            <a:cxnSpLocks/>
          </p:cNvCxnSpPr>
          <p:nvPr/>
        </p:nvCxnSpPr>
        <p:spPr>
          <a:xfrm>
            <a:off x="7790212" y="5250019"/>
            <a:ext cx="3346704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6806E3C-989C-294C-BD12-F48A8EE929A5}"/>
              </a:ext>
            </a:extLst>
          </p:cNvPr>
          <p:cNvSpPr/>
          <p:nvPr/>
        </p:nvSpPr>
        <p:spPr>
          <a:xfrm>
            <a:off x="9909083" y="3212588"/>
            <a:ext cx="1023036" cy="6019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Loop Exit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2A2CC21B-71D3-CD4B-A092-79BC01BF6332}"/>
              </a:ext>
            </a:extLst>
          </p:cNvPr>
          <p:cNvCxnSpPr>
            <a:stCxn id="46" idx="4"/>
            <a:endCxn id="29" idx="0"/>
          </p:cNvCxnSpPr>
          <p:nvPr/>
        </p:nvCxnSpPr>
        <p:spPr>
          <a:xfrm rot="5400000">
            <a:off x="9348422" y="3487462"/>
            <a:ext cx="745152" cy="1399206"/>
          </a:xfrm>
          <a:prstGeom prst="curvedConnector3">
            <a:avLst>
              <a:gd name="adj1" fmla="val 5932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73AC9BC-69C0-CC43-87A8-C848E077911F}"/>
              </a:ext>
            </a:extLst>
          </p:cNvPr>
          <p:cNvSpPr/>
          <p:nvPr/>
        </p:nvSpPr>
        <p:spPr>
          <a:xfrm rot="5400000">
            <a:off x="9922503" y="5327463"/>
            <a:ext cx="288491" cy="1603080"/>
          </a:xfrm>
          <a:prstGeom prst="rightBrace">
            <a:avLst>
              <a:gd name="adj1" fmla="val 8456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53BF5-49AA-DD47-A7A3-E41994DD12BC}"/>
              </a:ext>
            </a:extLst>
          </p:cNvPr>
          <p:cNvSpPr txBox="1"/>
          <p:nvPr/>
        </p:nvSpPr>
        <p:spPr>
          <a:xfrm>
            <a:off x="9134578" y="6290850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Exceeded Iterations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4CF80-7119-E04A-AE7D-C1B0F6E8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1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D2C2-4FB0-EE86-1D27-2B6C55D0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8420-4B65-48F9-C217-ABA2938C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53" y="1825625"/>
            <a:ext cx="10515600" cy="4351338"/>
          </a:xfrm>
        </p:spPr>
        <p:txBody>
          <a:bodyPr/>
          <a:lstStyle/>
          <a:p>
            <a:r>
              <a:rPr lang="en-US" dirty="0" err="1"/>
              <a:t>Tiramulai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Limited predicating register size -&gt; limited number of iterations in the pipeline</a:t>
            </a:r>
          </a:p>
          <a:p>
            <a:pPr lvl="1"/>
            <a:r>
              <a:rPr lang="en-US" dirty="0"/>
              <a:t>When the predicating register has state like 111011 where the 0 should terminate the loop and CGRA switched to epilog, which contains some further iterations, the succeeding 1s would imply that these exceeded iterations are executed and gives incorrect results</a:t>
            </a:r>
          </a:p>
          <a:p>
            <a:r>
              <a:rPr lang="en-US" dirty="0"/>
              <a:t>LASER: </a:t>
            </a:r>
          </a:p>
          <a:p>
            <a:pPr lvl="1"/>
            <a:r>
              <a:rPr lang="en-US" dirty="0"/>
              <a:t>Predicating nodes have to be ordered correctly </a:t>
            </a:r>
            <a:r>
              <a:rPr lang="en-US" dirty="0">
                <a:sym typeface="Wingdings" pitchFamily="2" charset="2"/>
              </a:rPr>
              <a:t> increases complexity</a:t>
            </a:r>
            <a:endParaRPr lang="en-US" dirty="0"/>
          </a:p>
          <a:p>
            <a:pPr lvl="1"/>
            <a:r>
              <a:rPr lang="en-US" dirty="0"/>
              <a:t>Issues instructions dynamically at runtime based on predicated outcomes</a:t>
            </a:r>
          </a:p>
          <a:p>
            <a:pPr lvl="1"/>
            <a:r>
              <a:rPr lang="en-US" dirty="0"/>
              <a:t>Limited size buffer for conditions </a:t>
            </a:r>
            <a:r>
              <a:rPr lang="en-US" dirty="0">
                <a:sym typeface="Wingdings" pitchFamily="2" charset="2"/>
              </a:rPr>
              <a:t> not scalable for bigger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C6FEC-5812-BC4F-9CA9-16354960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D85B-BDC5-5041-8235-5C566D7F9E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2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84852</TotalTime>
  <Words>2658</Words>
  <Application>Microsoft Macintosh PowerPoint</Application>
  <PresentationFormat>Widescreen</PresentationFormat>
  <Paragraphs>1171</Paragraphs>
  <Slides>28</Slides>
  <Notes>16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</vt:lpstr>
      <vt:lpstr>Office Theme</vt:lpstr>
      <vt:lpstr>COMSAT: Modulo Scheduling Technique for Unknown Trip Count and Early Exit Loops</vt:lpstr>
      <vt:lpstr>Introduction - CGRA</vt:lpstr>
      <vt:lpstr>Introduction - CCF</vt:lpstr>
      <vt:lpstr>Background - Compilation</vt:lpstr>
      <vt:lpstr>Background – Modulo Scheduling</vt:lpstr>
      <vt:lpstr>CGRA Execution on Modulo Schedules</vt:lpstr>
      <vt:lpstr>Speedups Achieved by Modulo Schedule</vt:lpstr>
      <vt:lpstr>The Exit Problems</vt:lpstr>
      <vt:lpstr>Related Works</vt:lpstr>
      <vt:lpstr>Current State of the Art – Dynamic Issuance</vt:lpstr>
      <vt:lpstr>PowerPoint Presentation</vt:lpstr>
      <vt:lpstr>Current State of the Art</vt:lpstr>
      <vt:lpstr>COMSAT – Epilog Adjustment</vt:lpstr>
      <vt:lpstr>Algorithm for Epilog Adjustment</vt:lpstr>
      <vt:lpstr>PowerPoint Presentation</vt:lpstr>
      <vt:lpstr>COMSAT – Prolog Schedule Generation</vt:lpstr>
      <vt:lpstr>Schedule Branching Support</vt:lpstr>
      <vt:lpstr>Algorithm for Prolog Schedule Generation</vt:lpstr>
      <vt:lpstr>COMSAT – Circular Dependency</vt:lpstr>
      <vt:lpstr>Constraint Implementation</vt:lpstr>
      <vt:lpstr>COMSAT Applicability</vt:lpstr>
      <vt:lpstr>COMSAT Applicability</vt:lpstr>
      <vt:lpstr>COMSAT-Enabled Speedups</vt:lpstr>
      <vt:lpstr>COMSAT-Enabled Speedups</vt:lpstr>
      <vt:lpstr>CGRA vs Multi-Core CPU Speedups</vt:lpstr>
      <vt:lpstr>COMSAT Effects on Mapping Quality</vt:lpstr>
      <vt:lpstr>COMSAT Effects on Mapping Quality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COMSAT: Modulo Scheduling Technique for Unknown Trip Count and Early Exit Loops</dc:title>
  <dc:creator>Vinh Ta</dc:creator>
  <cp:lastModifiedBy>Vinh Ta</cp:lastModifiedBy>
  <cp:revision>52</cp:revision>
  <dcterms:created xsi:type="dcterms:W3CDTF">2022-06-24T00:42:23Z</dcterms:created>
  <dcterms:modified xsi:type="dcterms:W3CDTF">2022-10-26T19:55:28Z</dcterms:modified>
</cp:coreProperties>
</file>